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27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63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24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32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85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642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81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26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751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51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175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69AB-88FD-49B0-9D8C-5938E9B9969C}" type="datetimeFigureOut">
              <a:rPr lang="ru-RU" smtClean="0"/>
              <a:pPr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C3E0-215C-4C7C-B7CA-D2A56380D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323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62265" y="201298"/>
            <a:ext cx="1069576" cy="9794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181439" y="201298"/>
            <a:ext cx="1069576" cy="9794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05026" y="166128"/>
            <a:ext cx="1069576" cy="97949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35190" y="166128"/>
            <a:ext cx="1069576" cy="97949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70697" y="166128"/>
            <a:ext cx="1069576" cy="97949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41151" y="166128"/>
            <a:ext cx="1069576" cy="97949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73117" y="168750"/>
            <a:ext cx="1069576" cy="979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032464" y="150549"/>
            <a:ext cx="1069576" cy="979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91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0.15602 L 0.83663 0.22963 L 0.01041 0.43149 L 0.82743 0.74561 L 0.82743 0.74561 " pathEditMode="relative" ptsTypes="AAAA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77778E-6 L 0.00261 -0.00694 L -0.12101 -0.00856 L -0.11458 0.14399 L 0.71441 0.21945 L -0.1026 0.42107 L 0.54861 0.72987 " pathEditMode="relative" ptsTypes="AAAAAAA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85185E-6 L -0.24323 0.00347 L -0.23542 0.14375 L 0.5816 0.22269 L 0.04878 0.72986 L 0.05139 0.72801 " pathEditMode="relative" ptsTypes="AAAAAA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0.0066 0.00347 L -0.36441 0.00347 L -0.3526 0.14722 L 0.44879 0.22963 L -0.2684 0.74722 " pathEditMode="relative" ptsTypes="AAAAAA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2.59259E-6 L -0.4894 -0.00509 L -0.48419 0.14399 L 0.329 0.21945 " pathEditMode="relative" ptsTypes="AAAA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-2.22222E-6 L -0.63003 -2.22222E-6 L -0.61701 0.12431 L 0.03698 0.21389 " pathEditMode="relative" ptsTypes="AAAA">
                                      <p:cBhvr>
                                        <p:cTn id="1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74862 0.0051 L -0.4632 0.19815 " pathEditMode="relative" ptsTypes="AAA">
                                      <p:cBhvr>
                                        <p:cTn id="1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40741E-7 L -0.86302 0.00856 L -0.775 0.19467 " pathEditMode="relative" ptsTypes="AAA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72308" y="949569"/>
            <a:ext cx="1324707" cy="1277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01816" y="949569"/>
            <a:ext cx="1324707" cy="1277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91201" y="949569"/>
            <a:ext cx="1324707" cy="127781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455879" y="949569"/>
            <a:ext cx="1324707" cy="127781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72307" y="4407877"/>
            <a:ext cx="1324707" cy="12778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801816" y="4407877"/>
            <a:ext cx="1324707" cy="12778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91200" y="4407877"/>
            <a:ext cx="1324707" cy="12778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14847" y="4407877"/>
            <a:ext cx="1324707" cy="12778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2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C 0.00035 -0.16852 0.00087 -0.33703 0.00139 -0.50532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C -0.00052 -0.16643 -0.00104 -0.3331 -0.00139 -0.49976 " pathEditMode="relative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15521 0.25602 L 0.00139 0.51598 " pathEditMode="relative" ptsTypes="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13681 0.25417 L 0.00122 0.51922 " pathEditMode="relative" ptsTypes="A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5 -0.16389 0.00087 -0.32755 0.00139 -0.4912 " pathEditMode="relative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5 -0.16643 0.00087 -0.3331 0.00139 -0.49976 " pathEditMode="relative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16 0.26297 L 0 0.51389 " pathEditMode="relative" ptsTypes="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58 0.28217 L 0 0.51389 " pathEditMode="relative" ptsTypes="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61146" y="4173953"/>
            <a:ext cx="1179095" cy="110690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229852" y="1251283"/>
            <a:ext cx="1179095" cy="1106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81891" y="2669005"/>
            <a:ext cx="1179095" cy="110690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71897" y="4931942"/>
            <a:ext cx="1179095" cy="1106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46282" y="4173953"/>
            <a:ext cx="1179095" cy="1106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35830" y="2669005"/>
            <a:ext cx="1179095" cy="110690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72357" y="1251283"/>
            <a:ext cx="1179095" cy="110690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771897" y="741945"/>
            <a:ext cx="1179095" cy="1106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7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92593E-6 L 0.06719 -0.22453 L 0.01059 -0.42453 L -0.18038 -0.50347 L -0.35017 -0.41759 L -0.43559 -0.21411 L -0.38837 -0.01573 L -0.175 0.11413 L -1.94444E-6 5.92593E-6 Z " pathEditMode="relative" ptsTypes="AAAAA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C 0.13802 -2.59259E-6 0.25052 -0.13819 0.25052 -0.30833 C 0.25052 -0.47847 0.13802 -0.61643 1.66667E-6 -0.61643 C -0.1382 -0.61643 -0.25035 -0.47847 -0.25035 -0.30833 C -0.25035 -0.13819 -0.1382 0.0007 1.66667E-6 -2.59259E-6 Z " pathEditMode="relative" rAng="0" ptsTypes="AAAA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8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399 0.12106 L 0.38559 0.01226 L 0.45138 -0.20718 L 0.39079 -0.4176 L 0.20138 -0.48588 L 0.02378 -0.41065 L -0.04462 -0.20533 L 0.0026 0.00879 " pathEditMode="relative" ptsTypes="AAAAAAAAA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92 0.21921 L 0.25781 0.33518 L 0.4434 0.22291 L 0.50659 0.00347 L 0.4526 -0.21227 L 0.2592 -0.27871 L 0.08541 -0.2 L 0.00642 0.00717 " pathEditMode="relative" ptsTypes="AAAAAAAAA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3.7037E-7 L -0.08281 0.21227 L -0.03819 0.42454 L 0.16581 0.53866 L 0.35001 0.43496 L 0.4198 0.20695 L 0.36841 3.7037E-7 L 0.17501 -0.07708 L 6.66667E-6 3.7037E-7 Z " pathEditMode="relative" ptsTypes="AAAAAAAAA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16701 0.08055 L -0.25903 0.29629 L -0.1934 0.51041 L -0.00121 0.62106 L 0.1842 0.51041 L 0.25278 0.28935 L 0.2 0.07893 L -8.33333E-7 1.85185E-6 Z " pathEditMode="relative" ptsTypes="AAAAAAAAA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1882 -0.07708 L -0.3632 0.00532 L -0.44462 0.21759 L -0.39202 0.42292 L -0.18281 0.54398 L -0.00261 0.42801 L 0.06719 0.21759 L -8.33333E-7 2.22222E-6 Z " pathEditMode="relative" ptsTypes="AAAAAAAAA">
                                      <p:cBhvr>
                                        <p:cTn id="1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07118 -0.20371 L -0.25798 -0.27894 L -0.43437 -0.2 L -0.51319 -0.00185 L -0.46059 0.22616 L -0.25798 0.33333 L -0.07517 0.22801 L -2.22222E-6 -1.11111E-6 Z " pathEditMode="relative" ptsTypes="AAAAAAAAA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319337" y="6022304"/>
            <a:ext cx="812125" cy="7514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19336" y="5227965"/>
            <a:ext cx="812125" cy="7514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19334" y="3614469"/>
            <a:ext cx="812125" cy="7514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19335" y="4421594"/>
            <a:ext cx="812125" cy="7514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319332" y="2020902"/>
            <a:ext cx="812125" cy="7514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319333" y="2835169"/>
            <a:ext cx="812125" cy="7514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319331" y="412106"/>
            <a:ext cx="812125" cy="75147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319331" y="1227690"/>
            <a:ext cx="812125" cy="75147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12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39 L 0.25017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Тема Office</vt:lpstr>
      <vt:lpstr>Slide 1</vt:lpstr>
      <vt:lpstr>Slide 2</vt:lpstr>
      <vt:lpstr>Slide 3</vt:lpstr>
      <vt:lpstr>Slide 4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Windows User</cp:lastModifiedBy>
  <cp:revision>6</cp:revision>
  <dcterms:created xsi:type="dcterms:W3CDTF">2019-12-18T11:53:31Z</dcterms:created>
  <dcterms:modified xsi:type="dcterms:W3CDTF">2021-09-04T13:33:39Z</dcterms:modified>
</cp:coreProperties>
</file>