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9" r:id="rId5"/>
    <p:sldId id="276" r:id="rId6"/>
    <p:sldId id="277" r:id="rId7"/>
    <p:sldId id="278" r:id="rId8"/>
    <p:sldId id="272" r:id="rId9"/>
    <p:sldId id="270" r:id="rId10"/>
    <p:sldId id="260" r:id="rId11"/>
    <p:sldId id="257" r:id="rId12"/>
    <p:sldId id="271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28" autoAdjust="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/>
          <a:lstStyle/>
          <a:p>
            <a:r>
              <a:rPr lang="ru-RU" dirty="0" smtClean="0"/>
              <a:t>Как знакомить дошкольников с госсимволами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788" y="2071678"/>
            <a:ext cx="6163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058" t="40496" r="31681" b="32090"/>
          <a:stretch>
            <a:fillRect/>
          </a:stretch>
        </p:blipFill>
        <p:spPr bwMode="auto">
          <a:xfrm>
            <a:off x="157459" y="497002"/>
            <a:ext cx="8851974" cy="578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6622" t="3195" r="17397" b="65826"/>
          <a:stretch>
            <a:fillRect/>
          </a:stretch>
        </p:blipFill>
        <p:spPr bwMode="auto">
          <a:xfrm>
            <a:off x="0" y="785813"/>
            <a:ext cx="8921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516" t="34174" r="25442" b="38353"/>
          <a:stretch>
            <a:fillRect/>
          </a:stretch>
        </p:blipFill>
        <p:spPr bwMode="auto">
          <a:xfrm>
            <a:off x="389512" y="500042"/>
            <a:ext cx="87544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8260" t="62505" r="14857" b="5985"/>
          <a:stretch>
            <a:fillRect/>
          </a:stretch>
        </p:blipFill>
        <p:spPr bwMode="auto">
          <a:xfrm>
            <a:off x="214282" y="500042"/>
            <a:ext cx="85391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5367" b="32760"/>
          <a:stretch>
            <a:fillRect/>
          </a:stretch>
        </p:blipFill>
        <p:spPr bwMode="auto">
          <a:xfrm>
            <a:off x="0" y="255588"/>
            <a:ext cx="7286625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435" t="3417" r="23913" b="64123"/>
          <a:stretch>
            <a:fillRect/>
          </a:stretch>
        </p:blipFill>
        <p:spPr bwMode="auto">
          <a:xfrm>
            <a:off x="285720" y="571480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9058" t="37159" r="10024" b="33798"/>
          <a:stretch>
            <a:fillRect/>
          </a:stretch>
        </p:blipFill>
        <p:spPr bwMode="auto">
          <a:xfrm>
            <a:off x="214282" y="357166"/>
            <a:ext cx="89297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9058" t="4271" r="8212" b="64550"/>
          <a:stretch>
            <a:fillRect/>
          </a:stretch>
        </p:blipFill>
        <p:spPr bwMode="auto">
          <a:xfrm>
            <a:off x="214282" y="500042"/>
            <a:ext cx="87868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9058" t="36304" r="17270" b="33798"/>
          <a:stretch>
            <a:fillRect/>
          </a:stretch>
        </p:blipFill>
        <p:spPr bwMode="auto">
          <a:xfrm>
            <a:off x="214282" y="428604"/>
            <a:ext cx="87154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058" t="3844" r="25724" b="64123"/>
          <a:stretch>
            <a:fillRect/>
          </a:stretch>
        </p:blipFill>
        <p:spPr bwMode="auto">
          <a:xfrm>
            <a:off x="571472" y="500042"/>
            <a:ext cx="77153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nikolaevkamobu.02edu.ru/upload/medialibrary/de4/rragqilsump5l7ah9abr5cwwd27kddpy/2000px-Coat_of_Arms_of_the_Russian_Federation.svg_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562" y="789305"/>
            <a:ext cx="4460875" cy="527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Герб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9058" t="36305" r="27536" b="31662"/>
          <a:stretch>
            <a:fillRect/>
          </a:stretch>
        </p:blipFill>
        <p:spPr bwMode="auto">
          <a:xfrm>
            <a:off x="714348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8454" t="3844" r="26932" b="64134"/>
          <a:stretch>
            <a:fillRect/>
          </a:stretch>
        </p:blipFill>
        <p:spPr bwMode="auto">
          <a:xfrm>
            <a:off x="285720" y="214290"/>
            <a:ext cx="8358246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4" name="Содержимое 3" descr="https://nikolaevkamobu.02edu.ru/upload/medialibrary/40f/cz6myu266o639tzcy3ubmsw3ggou9dbx/1614846286_95-p-fon-flag-rossii-1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3719" y="1600200"/>
            <a:ext cx="7196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sbpartner.ru/wp-content/uploads/a/9/5/a952c774241355ac8307e4deab44e44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Государственные праздники: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12 июня - "День России";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22 августа - день Государственного флага Российской Федерации;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30 ноября - день Государственного герба Российской Федерации;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12 декабря - "День Конституции".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25 декабря - это день утверждения Федерального конституционного закона от 25 декабря 2000 г. N 1-ФКЗ "О Государственном флаге Российской Федерации", Федерального конституционного закона от 25 декабря 2000 г. N 2-ФКЗ "О Государственном гербе Российской Федерации", Федерального конституционного закона от 25 декабря 2000 г. N 3-ФКЗ "О Государственном гимне Российской Федерации". Таким образом, день 25 декабря также может быть отмечен проведением торжественного мероприятия, посвященного государственным символам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 праздничные даты: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сентября - День знаний;</a:t>
            </a:r>
          </a:p>
          <a:p>
            <a:r>
              <a:rPr lang="ru-RU" dirty="0" smtClean="0"/>
              <a:t>4 ноября - День народного единства;</a:t>
            </a:r>
          </a:p>
          <a:p>
            <a:r>
              <a:rPr lang="ru-RU" dirty="0" smtClean="0"/>
              <a:t>23 февраля - День защитника Отечества;</a:t>
            </a:r>
          </a:p>
          <a:p>
            <a:r>
              <a:rPr lang="ru-RU" dirty="0" smtClean="0"/>
              <a:t>8 марта - Международный женский день;</a:t>
            </a:r>
          </a:p>
          <a:p>
            <a:r>
              <a:rPr lang="ru-RU" dirty="0" smtClean="0"/>
              <a:t>12 апреля - День космонавтики;</a:t>
            </a:r>
          </a:p>
          <a:p>
            <a:r>
              <a:rPr lang="ru-RU" dirty="0" smtClean="0"/>
              <a:t>1 мая - Праздник Весны и Труда;</a:t>
            </a:r>
          </a:p>
          <a:p>
            <a:r>
              <a:rPr lang="ru-RU" dirty="0" smtClean="0"/>
              <a:t>9 мая - День Победы и другие, в том числе региональные праздничные дни.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 июня - День защиты детей;</a:t>
            </a:r>
          </a:p>
          <a:p>
            <a:r>
              <a:rPr lang="ru-RU" dirty="0" smtClean="0"/>
              <a:t>6 июня - День русского языка;</a:t>
            </a:r>
          </a:p>
          <a:p>
            <a:r>
              <a:rPr lang="ru-RU" dirty="0" smtClean="0"/>
              <a:t>12 июня - День России;</a:t>
            </a:r>
          </a:p>
          <a:p>
            <a:r>
              <a:rPr lang="ru-RU" dirty="0" smtClean="0"/>
              <a:t>22 июня - День памяти и скорби;</a:t>
            </a:r>
          </a:p>
          <a:p>
            <a:r>
              <a:rPr lang="ru-RU" dirty="0" smtClean="0"/>
              <a:t>8 июля - День семьи, любви и верности;</a:t>
            </a:r>
          </a:p>
          <a:p>
            <a:r>
              <a:rPr lang="ru-RU" dirty="0" smtClean="0"/>
              <a:t>14 августа - День физкультурника;</a:t>
            </a:r>
          </a:p>
          <a:p>
            <a:r>
              <a:rPr lang="ru-RU" dirty="0" smtClean="0"/>
              <a:t>22 августа - День государственного флага Российской Федерации;</a:t>
            </a:r>
          </a:p>
          <a:p>
            <a:r>
              <a:rPr lang="ru-RU" dirty="0" smtClean="0"/>
              <a:t>27 августа - День российского кино.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Традиционные  праздничные даты: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5852" y="1714488"/>
            <a:ext cx="6772300" cy="2243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Анкета для педагогов по вопросам патриотическому воспитанию дошкольников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058" t="16230" r="15306" b="59504"/>
          <a:stretch>
            <a:fillRect/>
          </a:stretch>
        </p:blipFill>
        <p:spPr bwMode="auto">
          <a:xfrm>
            <a:off x="0" y="571480"/>
            <a:ext cx="89616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189</Words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Как знакомить дошкольников с госсимволами</vt:lpstr>
      <vt:lpstr>Герб</vt:lpstr>
      <vt:lpstr>Флаг</vt:lpstr>
      <vt:lpstr>Гимн</vt:lpstr>
      <vt:lpstr>Государственные праздники: </vt:lpstr>
      <vt:lpstr>Традиционные  праздничные даты: </vt:lpstr>
      <vt:lpstr>  </vt:lpstr>
      <vt:lpstr>Анкета для педагогов по вопросам патриотическому воспитанию дошкольников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Методкабинет</dc:creator>
  <cp:lastModifiedBy>Пользователь Windows</cp:lastModifiedBy>
  <cp:revision>12</cp:revision>
  <dcterms:created xsi:type="dcterms:W3CDTF">2022-11-10T12:35:56Z</dcterms:created>
  <dcterms:modified xsi:type="dcterms:W3CDTF">2022-11-11T08:38:33Z</dcterms:modified>
</cp:coreProperties>
</file>