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8" r:id="rId2"/>
    <p:sldId id="279" r:id="rId3"/>
    <p:sldId id="256" r:id="rId4"/>
    <p:sldId id="281" r:id="rId5"/>
    <p:sldId id="298" r:id="rId6"/>
    <p:sldId id="285" r:id="rId7"/>
    <p:sldId id="280" r:id="rId8"/>
    <p:sldId id="284" r:id="rId9"/>
    <p:sldId id="299" r:id="rId10"/>
    <p:sldId id="283" r:id="rId11"/>
    <p:sldId id="270" r:id="rId12"/>
    <p:sldId id="261" r:id="rId13"/>
    <p:sldId id="286" r:id="rId14"/>
    <p:sldId id="307" r:id="rId15"/>
    <p:sldId id="287" r:id="rId16"/>
    <p:sldId id="301" r:id="rId17"/>
    <p:sldId id="258" r:id="rId18"/>
    <p:sldId id="29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85786" y="357166"/>
            <a:ext cx="7772400" cy="121444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Bahnschrift Condensed" pitchFamily="34" charset="0"/>
              </a:rPr>
              <a:t>муниципальное бюджетное дошкольное образовательное учреждение детский сад «Калейдоскоп» г. Данилова Ярославской области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>
                <a:latin typeface="Bahnschrift Condensed" pitchFamily="34" charset="0"/>
              </a:rPr>
              <a:t>Установочный педагогический совет детского сада «Калейдоскоп» 2021 г.</a:t>
            </a:r>
            <a:endParaRPr lang="ru-RU" sz="2000" dirty="0">
              <a:latin typeface="Bahnschrift Condensed" pitchFamily="34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1714488"/>
            <a:ext cx="7772400" cy="1571636"/>
          </a:xfrm>
        </p:spPr>
        <p:txBody>
          <a:bodyPr>
            <a:normAutofit fontScale="55000" lnSpcReduction="2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endParaRPr lang="ru-RU" sz="40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«С малой удачи </a:t>
            </a:r>
          </a:p>
          <a:p>
            <a:r>
              <a:rPr lang="ru-RU" sz="67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начинается большой успех!»</a:t>
            </a:r>
            <a:endParaRPr lang="ru-RU" sz="67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563390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3357562"/>
            <a:ext cx="6000760" cy="321186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aWqWneFP7h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52"/>
            <a:ext cx="4409366" cy="4357694"/>
          </a:xfrm>
          <a:prstGeom prst="rect">
            <a:avLst/>
          </a:prstGeom>
        </p:spPr>
      </p:pic>
      <p:pic>
        <p:nvPicPr>
          <p:cNvPr id="5" name="Рисунок 4" descr="3maWOI7tPc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943780"/>
            <a:ext cx="5186544" cy="39142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15008" y="1000108"/>
            <a:ext cx="1619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 </a:t>
            </a:r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ДоброБег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 descr="8hgwggLjxL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5924" cy="3502672"/>
          </a:xfrm>
          <a:prstGeom prst="rect">
            <a:avLst/>
          </a:prstGeom>
        </p:spPr>
      </p:pic>
      <p:pic>
        <p:nvPicPr>
          <p:cNvPr id="10" name="Рисунок 9" descr="p-b62Adh_sw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142852"/>
            <a:ext cx="3525859" cy="2495525"/>
          </a:xfrm>
          <a:prstGeom prst="rect">
            <a:avLst/>
          </a:prstGeom>
        </p:spPr>
      </p:pic>
      <p:pic>
        <p:nvPicPr>
          <p:cNvPr id="11" name="Рисунок 10" descr="6BkTsCfDwf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6314" y="3592379"/>
            <a:ext cx="4214842" cy="2979893"/>
          </a:xfrm>
          <a:prstGeom prst="rect">
            <a:avLst/>
          </a:prstGeom>
        </p:spPr>
      </p:pic>
      <p:pic>
        <p:nvPicPr>
          <p:cNvPr id="12" name="Рисунок 11" descr="pY0uXAltcBM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0"/>
            <a:ext cx="2416158" cy="3419988"/>
          </a:xfrm>
          <a:prstGeom prst="rect">
            <a:avLst/>
          </a:prstGeom>
        </p:spPr>
      </p:pic>
      <p:pic>
        <p:nvPicPr>
          <p:cNvPr id="13" name="Рисунок 12" descr="djZjgh_nch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596" y="3643314"/>
            <a:ext cx="4143374" cy="293258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День рождение А.С. Пушкина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itchFamily="34" charset="0"/>
            </a:endParaRPr>
          </a:p>
        </p:txBody>
      </p:sp>
      <p:pic>
        <p:nvPicPr>
          <p:cNvPr id="9" name="Содержимое 8" descr="0GsGOqPMwyM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857364"/>
            <a:ext cx="4230474" cy="301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9" descr="wXFvHeLBl9o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429256" y="1571612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en-ekologa-20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52"/>
            <a:ext cx="9101235" cy="650083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eNW5_3tmb0w.jpg"/>
          <p:cNvPicPr>
            <a:picLocks noChangeAspect="1"/>
          </p:cNvPicPr>
          <p:nvPr/>
        </p:nvPicPr>
        <p:blipFill>
          <a:blip r:embed="rId3"/>
          <a:srcRect t="21795" r="10577"/>
          <a:stretch>
            <a:fillRect/>
          </a:stretch>
        </p:blipFill>
        <p:spPr>
          <a:xfrm>
            <a:off x="0" y="0"/>
            <a:ext cx="6643702" cy="4357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 descr="xmUtz91m2uU.jpg"/>
          <p:cNvPicPr>
            <a:picLocks noChangeAspect="1"/>
          </p:cNvPicPr>
          <p:nvPr/>
        </p:nvPicPr>
        <p:blipFill>
          <a:blip r:embed="rId4" cstate="print"/>
          <a:srcRect l="3450" t="9036"/>
          <a:stretch>
            <a:fillRect/>
          </a:stretch>
        </p:blipFill>
        <p:spPr>
          <a:xfrm>
            <a:off x="5357818" y="3143248"/>
            <a:ext cx="3643306" cy="359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4E90yAlvQb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52"/>
            <a:ext cx="2241301" cy="3357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J-t5jxHvf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7554" y="1857364"/>
            <a:ext cx="565820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a2USreiwk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357562"/>
            <a:ext cx="3286148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857488" y="285728"/>
            <a:ext cx="5357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Флэшмоб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   ко Дню Отца, организованном Фондом Андрея Первозванного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rfuoK4IIRL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42852"/>
            <a:ext cx="2928940" cy="3905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RAOkrXST0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14290"/>
            <a:ext cx="2619393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zq8wq2M5_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00826" y="214290"/>
            <a:ext cx="2071702" cy="3901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bn-2F2xo0c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857884" y="4071942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9JT50NUuEdQ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728" y="4071942"/>
            <a:ext cx="3348049" cy="2516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ru-RU" sz="5400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71604" y="285728"/>
            <a:ext cx="3929090" cy="307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Успех</a:t>
            </a:r>
            <a:endParaRPr kumimoji="0" lang="ru-RU" sz="32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Удача в достижении чего-нибудь.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Общественное признание.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Хорошие результаты в работе, учёбе.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Успешный – заключающий в себе успех, удачный.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(словарь Русского языка С.И.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Ожигов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  <p:pic>
        <p:nvPicPr>
          <p:cNvPr id="7" name="Рисунок 6" descr="scale_12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3571876"/>
            <a:ext cx="4666231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ZUFLbaxuXwzmjtxI0V81vWOuXi5jLN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714356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928794" y="428604"/>
            <a:ext cx="6357983" cy="566308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Повестка педсовета</a:t>
            </a:r>
          </a:p>
          <a:p>
            <a:pPr marL="228600" marR="0" lvl="0" indent="-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1. Выборы секретаря педсовета на новый учебный год 2021- 2022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уч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. 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2. Утренний Круг (практическая часть).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Ответственный: старший воспитатель О.В.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Иософатова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3. Анализ летней оздоровительной работы 2021 г.  </a:t>
            </a:r>
            <a:endParaRPr lang="ru-RU" dirty="0" smtClean="0">
              <a:latin typeface="Bahnschrift Condensed" pitchFamily="34" charset="0"/>
              <a:ea typeface="Times New Roman" pitchFamily="18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Ответственный: старший воспитатель О.В.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Иософатова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4. Новинки образовательного законодательства.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Ответственный: учитель-логопед Л.В. Шумакова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5. Презентация рабочей Программы воспитания детского сада «Калейдоскоп».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Ответственный: учитель-логопед Л.В. Шумакова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6. Презентация программ дополнительного образования.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Ответственные: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воспитатель М.Л. Смирнова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воспитатель Е.В. Кукушкина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воспитатель Я.В. Гущина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7. Планирование работы на 2021-2022 учебный год.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Ответственный: старший воспитатель О.В.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Иософатова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8. Организационные вопросы.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357290" y="428604"/>
            <a:ext cx="3286148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Актуальность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333333"/>
              </a:solidFill>
              <a:effectLst/>
              <a:latin typeface="Bahnschrift Condensed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Утренний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круг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 (групповой сбор или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утренний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 сбор) — это режимный момент, являющийся формой организации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образовательного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ahnschrift Condensed" pitchFamily="34" charset="0"/>
                <a:ea typeface="Times New Roman" pitchFamily="18" charset="0"/>
                <a:cs typeface="Times New Roman" pitchFamily="18" charset="0"/>
              </a:rPr>
              <a:t> процесса при совместной деятельности взрослых и детей, который проводится сразу после завтрака.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  <p:pic>
        <p:nvPicPr>
          <p:cNvPr id="3" name="Рисунок 2" descr="d6abeb20e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1281" y="1928802"/>
            <a:ext cx="4291023" cy="42652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-214338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14480" y="142852"/>
            <a:ext cx="692948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Цель  организации утреннего круга:</a:t>
            </a:r>
            <a:r>
              <a:rPr lang="ru-RU" sz="2400" b="1" dirty="0" smtClean="0">
                <a:latin typeface="Bahnschrift Condensed" pitchFamily="34" charset="0"/>
              </a:rPr>
              <a:t> </a:t>
            </a:r>
            <a:endParaRPr lang="ru-RU" sz="2400" dirty="0" smtClean="0">
              <a:latin typeface="Bahnschrift Condensed" pitchFamily="34" charset="0"/>
            </a:endParaRPr>
          </a:p>
          <a:p>
            <a:r>
              <a:rPr lang="ru-RU" sz="2400" dirty="0" smtClean="0">
                <a:latin typeface="Bahnschrift Condensed" pitchFamily="34" charset="0"/>
              </a:rPr>
              <a:t>обеспечить возможность конструктивного межличностного и познавательно-делового общения детей и взрослых. , научить детей планировать свою деятельность.</a:t>
            </a:r>
          </a:p>
          <a:p>
            <a:pPr algn="ctr"/>
            <a:r>
              <a:rPr lang="ru-RU" sz="2400" dirty="0" smtClean="0">
                <a:latin typeface="Bahnschrift Condensed" pitchFamily="34" charset="0"/>
              </a:rPr>
              <a:t>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Задачи утреннего круга:</a:t>
            </a:r>
            <a:endParaRPr lang="ru-RU" sz="3200" dirty="0" smtClean="0">
              <a:latin typeface="Bahnschrift Condensed" pitchFamily="34" charset="0"/>
            </a:endParaRPr>
          </a:p>
          <a:p>
            <a:r>
              <a:rPr lang="ru-RU" sz="2400" dirty="0" smtClean="0">
                <a:latin typeface="Bahnschrift Condensed" pitchFamily="34" charset="0"/>
              </a:rPr>
              <a:t>1. Создание эмоционального настроя на весь день - “задать тон”    </a:t>
            </a:r>
          </a:p>
          <a:p>
            <a:r>
              <a:rPr lang="ru-RU" sz="2400" dirty="0" smtClean="0">
                <a:latin typeface="Bahnschrift Condensed" pitchFamily="34" charset="0"/>
              </a:rPr>
              <a:t>2.Установление комфортного социально-психологического климата в детском коллективе через свободное общение со сверстниками; (учить объяснять словами свое эмоциональное состояние)</a:t>
            </a:r>
          </a:p>
          <a:p>
            <a:r>
              <a:rPr lang="ru-RU" sz="2400" dirty="0" smtClean="0">
                <a:latin typeface="Bahnschrift Condensed" pitchFamily="34" charset="0"/>
              </a:rPr>
              <a:t>3. Социально- коммуникативное развитие (общение и взаимодействие ребёнка с взрослыми и сверстниками) и речевого развития детей (обогащение активного словаря; развитие связной, речи.)</a:t>
            </a:r>
            <a:endParaRPr lang="ru-RU" sz="2400" dirty="0"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685800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14480" y="500042"/>
            <a:ext cx="6072230" cy="4770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Структура «Утреннего круга»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1. Приветствие  или «Минутка вхождения в день»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2. «Новости дня» Обмен информацией.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3. Дыхательная и пальчиковая гимнастика.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4. Игра по теме периода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Bahnschrift Condensed" pitchFamily="34" charset="0"/>
                <a:ea typeface="Times New Roman" pitchFamily="18" charset="0"/>
                <a:cs typeface="Arial" pitchFamily="34" charset="0"/>
              </a:rPr>
              <a:t>5. Планирование или календарь дел.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ahnschrift Condensed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ws-morn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3571876"/>
            <a:ext cx="4286290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Es4UYlCW4AYCJJ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42852"/>
            <a:ext cx="4262436" cy="319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detsad-234516-1501594838.jpg"/>
          <p:cNvPicPr>
            <a:picLocks noChangeAspect="1"/>
          </p:cNvPicPr>
          <p:nvPr/>
        </p:nvPicPr>
        <p:blipFill>
          <a:blip r:embed="rId4"/>
          <a:srcRect r="548" b="3708"/>
          <a:stretch>
            <a:fillRect/>
          </a:stretch>
        </p:blipFill>
        <p:spPr>
          <a:xfrm>
            <a:off x="214282" y="142852"/>
            <a:ext cx="4143404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resc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571876"/>
            <a:ext cx="4143404" cy="3002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summ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14290"/>
            <a:ext cx="7858180" cy="635798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 descr="yrE1aovE2C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286512" cy="4714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1WmW7Pbv9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429388" y="642918"/>
            <a:ext cx="25440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hnschrift Condensed" pitchFamily="34" charset="0"/>
              </a:rPr>
              <a:t>День защиты детей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Bahnschrift Condensed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812</TotalTime>
  <Words>194</Words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муниципальное бюджетное дошкольное образовательное учреждение детский сад «Калейдоскоп» г. Данилова Ярославской области  Установочный педагогический совет детского сада «Калейдоскоп» 2021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День рождение А.С. Пушкина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Установочный педагогический совет</dc:title>
  <dc:creator>Методкабинет</dc:creator>
  <cp:lastModifiedBy>Пользователь Windows</cp:lastModifiedBy>
  <cp:revision>64</cp:revision>
  <dcterms:created xsi:type="dcterms:W3CDTF">2020-08-28T07:13:40Z</dcterms:created>
  <dcterms:modified xsi:type="dcterms:W3CDTF">2023-01-16T05:56:14Z</dcterms:modified>
</cp:coreProperties>
</file>