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1" r:id="rId2"/>
    <p:sldId id="284" r:id="rId3"/>
    <p:sldId id="285" r:id="rId4"/>
    <p:sldId id="291" r:id="rId5"/>
    <p:sldId id="286" r:id="rId6"/>
    <p:sldId id="289" r:id="rId7"/>
    <p:sldId id="292" r:id="rId8"/>
    <p:sldId id="269" r:id="rId9"/>
    <p:sldId id="276" r:id="rId10"/>
    <p:sldId id="274" r:id="rId11"/>
    <p:sldId id="287" r:id="rId12"/>
    <p:sldId id="277" r:id="rId13"/>
    <p:sldId id="288" r:id="rId14"/>
    <p:sldId id="264" r:id="rId15"/>
    <p:sldId id="262" r:id="rId16"/>
    <p:sldId id="267" r:id="rId17"/>
    <p:sldId id="275" r:id="rId18"/>
    <p:sldId id="278" r:id="rId19"/>
    <p:sldId id="260" r:id="rId20"/>
    <p:sldId id="273" r:id="rId21"/>
    <p:sldId id="280" r:id="rId22"/>
    <p:sldId id="281" r:id="rId23"/>
    <p:sldId id="282" r:id="rId24"/>
    <p:sldId id="293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CCFF"/>
    <a:srgbClr val="85D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1" autoAdjust="0"/>
    <p:restoredTop sz="94607" autoAdjust="0"/>
  </p:normalViewPr>
  <p:slideViewPr>
    <p:cSldViewPr>
      <p:cViewPr>
        <p:scale>
          <a:sx n="77" d="100"/>
          <a:sy n="77" d="100"/>
        </p:scale>
        <p:origin x="-92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94616-053D-4F5E-BC99-D06D5F43A7CB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02C4-03E6-4E84-AD63-22A59775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02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02C4-03E6-4E84-AD63-22A5977540E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283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046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Муниципальное бюджетное дошкольное образовательное учреждение д/с № 5 «Лесовичок»</a:t>
            </a:r>
            <a:endParaRPr lang="ru-RU" b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85926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"День родительского управления" - эффективная форма взаимодействия ДОУ и семьи в вопросах повышения компетентности родителей в области физического воспитания  и формирования здорового образа жизни дошкольников.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35769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Подготовили: 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ст. воспитатель 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Рылькова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Ю.В.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Воспитатель Дубровская Т.М.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60007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г. Данилов 2020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  ТАНЯ\2020-05-31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218"/>
            <a:ext cx="7230899" cy="5996957"/>
          </a:xfrm>
          <a:prstGeom prst="rect">
            <a:avLst/>
          </a:prstGeom>
          <a:noFill/>
          <a:ln w="28575">
            <a:solidFill>
              <a:srgbClr val="33CC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933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681" y="1052736"/>
            <a:ext cx="7598867" cy="490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3007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НА КОНФЕРЕНЦИЮ\Qc53e-_7J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128792" cy="5884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688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МО  ТАНЯ\н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0" r="17917"/>
          <a:stretch/>
        </p:blipFill>
        <p:spPr bwMode="auto">
          <a:xfrm>
            <a:off x="1495606" y="1457944"/>
            <a:ext cx="6676794" cy="504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321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ru-RU" sz="4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Занятие с фитболами </a:t>
            </a:r>
            <a:endParaRPr lang="ru-RU" sz="4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2082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МО  ТАНЯ\2020-05-31 (1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5674"/>
            <a:ext cx="4757857" cy="300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МО  ТАНЯ\2020-05-31 (1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851" y="3391984"/>
            <a:ext cx="5346613" cy="3006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exercise0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30830" flipH="1">
            <a:off x="863705" y="3890067"/>
            <a:ext cx="2195261" cy="23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550100" cy="5856450"/>
          </a:xfrm>
          <a:prstGeom prst="rect">
            <a:avLst/>
          </a:prstGeom>
          <a:noFill/>
          <a:ln w="28575">
            <a:solidFill>
              <a:srgbClr val="33CC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655" y="476672"/>
            <a:ext cx="803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Игровая программа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«День рождения Снеговика»</a:t>
            </a:r>
            <a:endParaRPr lang="ru-RU" sz="36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E:\МО  ТАНЯ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6032394" cy="4268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5202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esktop\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821" y="3429000"/>
            <a:ext cx="4680520" cy="296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4545554" cy="2719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079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МО  ТАНЯ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1296"/>
            <a:ext cx="7446680" cy="5245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49441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О  ТАНЯ\фото\yjnHduG5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842364" cy="455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377369"/>
            <a:ext cx="7418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Семинар «Нескучные игры дома»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6717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i="1" dirty="0" smtClean="0">
              <a:solidFill>
                <a:srgbClr val="7030A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rgbClr val="7030A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rgbClr val="7030A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«Если мы хотим вырастить нравственно и физически здоровое поколение, </a:t>
            </a:r>
            <a:endParaRPr lang="ru-RU" sz="4000" dirty="0" smtClean="0">
              <a:solidFill>
                <a:srgbClr val="7030A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 </a:t>
            </a:r>
            <a: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должны решать эту проблему совместно </a:t>
            </a:r>
            <a:endParaRPr lang="ru-RU" sz="4000" dirty="0" smtClean="0">
              <a:solidFill>
                <a:srgbClr val="7030A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 </a:t>
            </a:r>
            <a: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родителями».</a:t>
            </a:r>
          </a:p>
          <a:p>
            <a:pPr algn="r"/>
            <a: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ru-RU" sz="4000" i="1" dirty="0" smtClean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</a:t>
            </a:r>
            <a:r>
              <a:rPr lang="ru-RU" sz="4000" i="1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А. Сухомлинский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7454330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МО  ТАНЯ\фото\5c5Q6ftF_X0.jpg" id="4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" l="74" r="81" t="96"/>
          <a:stretch/>
        </p:blipFill>
        <p:spPr bwMode="auto">
          <a:xfrm>
            <a:off x="1115616" y="1196752"/>
            <a:ext cx="7632848" cy="476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6822212"/>
      </p:ext>
    </p:extLst>
  </p:cSld>
  <p:clrMapOvr>
    <a:masterClrMapping/>
  </p:clrMapOvr>
  <p:transition spd="slow">
    <p:wipe dir="r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lD_UIGfWd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854" y="681874"/>
            <a:ext cx="7583488" cy="5687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2379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a1MqzJ4Y2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46701"/>
            <a:ext cx="7488831" cy="5616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7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LH-jbzqPF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04664"/>
            <a:ext cx="5600939" cy="5994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6580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МО  ТАНЯ\нн.png" id="1026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3500462" cy="221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User\Desktop\НА КОНФЕРЕНЦИЮ\Qc53e-_7JDM.jpg" id="4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071810"/>
            <a:ext cx="3286148" cy="271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v.png" id="5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857232"/>
            <a:ext cx="3525001" cy="2108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E:\МО  ТАНЯ\фото\5c5Q6ftF_X0.jpg" id="6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" l="107" r="76" t="152"/>
          <a:stretch/>
        </p:blipFill>
        <p:spPr bwMode="auto">
          <a:xfrm>
            <a:off x="5072066" y="428604"/>
            <a:ext cx="3657736" cy="2284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41595"/>
            <a:ext cx="7169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Удачи,</a:t>
            </a:r>
            <a:r>
              <a:rPr lang="ru-RU" sz="7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7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 </a:t>
            </a:r>
            <a:r>
              <a:rPr lang="ru-RU" sz="7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   </a:t>
            </a:r>
            <a:r>
              <a:rPr lang="ru-RU" sz="7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  успеха,</a:t>
            </a:r>
          </a:p>
          <a:p>
            <a:pPr algn="ctr"/>
            <a:r>
              <a:rPr lang="ru-RU" sz="7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        здоровья</a:t>
            </a:r>
            <a:r>
              <a:rPr lang="ru-RU" sz="7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!</a:t>
            </a:r>
            <a:endParaRPr lang="ru-RU" sz="7200" b="1" i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183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  ТАНЯ\готовая\AR4EDlHo8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932"/>
            <a:ext cx="3670289" cy="299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  ТАНЯ\готовая\HFqIaWCxLT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019556" cy="281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113485"/>
            <a:ext cx="3299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Открытое первенство по лыжным гонкам «Первый старт»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980728"/>
            <a:ext cx="37336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Благотворительный проект МР</a:t>
            </a:r>
          </a:p>
          <a:p>
            <a:pPr algn="ctr"/>
            <a:r>
              <a:rPr lang="ru-RU" sz="2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«ДоброБег»</a:t>
            </a:r>
          </a:p>
        </p:txBody>
      </p:sp>
    </p:spTree>
    <p:extLst>
      <p:ext uri="{BB962C8B-B14F-4D97-AF65-F5344CB8AC3E}">
        <p14:creationId xmlns:p14="http://schemas.microsoft.com/office/powerpoint/2010/main" xmlns="" val="337313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610136"/>
            <a:ext cx="765548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Цель: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п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овышение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компетентности родителей 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вопросах воспитания культуры здорового образа жизни у дошкольников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en-US" sz="28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Задачи: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активизировать 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родителей на воспитание у детей                      осознанного отношения 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 сохранению и укреплению своего здоровья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 algn="just"/>
            <a:endParaRPr lang="en-US" sz="24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ориентировать 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родителей на формирование у ребенка положительного отношения к физкультуре и 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спорту;</a:t>
            </a:r>
          </a:p>
          <a:p>
            <a:pPr algn="just"/>
            <a:endParaRPr lang="ru-RU" sz="24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привлекать 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родителей к активному отдыху с 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детьми.</a:t>
            </a:r>
            <a:endParaRPr lang="ru-RU" sz="24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/>
            <a:endParaRPr lang="ru-RU" sz="2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87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Режимные моменты</a:t>
            </a:r>
            <a:r>
              <a:rPr lang="en-US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endParaRPr lang="ru-RU" sz="2800" b="1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</a:t>
            </a:r>
            <a:r>
              <a:rPr lang="ru-RU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Дня </a:t>
            </a:r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родительского управления»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endParaRPr lang="ru-RU" sz="2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утренняя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гимнастика,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беседа о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правильном питании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б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еседа о соблюдении режима дня; 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занятие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с фитболами;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развлечение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на прогулке,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семинар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для родителей «Нескучные игры дома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».</a:t>
            </a:r>
          </a:p>
          <a:p>
            <a:endParaRPr lang="ru-RU" sz="28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504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76328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</a:t>
            </a:r>
            <a:r>
              <a:rPr lang="ru-RU" sz="32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Подготовительная работа:</a:t>
            </a:r>
          </a:p>
          <a:p>
            <a:endParaRPr lang="ru-RU" sz="24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обсуждение вопросов по организации  «Дня 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управления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распределение 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ролей и обязанностей между 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родителями;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индивидуальное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консультирование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родителей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по проведению 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образовательной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инструктаж  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участников по охране жизни и здоровья детей, по технике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006009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7121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«День родительского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управления»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МО  ТАНЯ\н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69783"/>
            <a:ext cx="3500462" cy="221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User\Desktop\НА КОНФЕРЕНЦИЮ\Qc53e-_7J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00372"/>
            <a:ext cx="3286148" cy="271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743" y="64825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Утренняя гимнастика</a:t>
            </a:r>
            <a:endParaRPr lang="ru-RU" sz="4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 descr="E:\МО  ТАНЯ\2020-05-31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175" y="1700808"/>
            <a:ext cx="7166392" cy="4395098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4032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  ТАНЯ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497112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О  ТАНЯ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928" y="3684429"/>
            <a:ext cx="4817431" cy="2834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d67c4b0eca511de8bb0ab1716753c7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3960"/>
            <a:ext cx="24384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71495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236</Words>
  <Application>Microsoft Office PowerPoint</Application>
  <PresentationFormat>Экран (4:3)</PresentationFormat>
  <Paragraphs>51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78</cp:revision>
  <dcterms:created xsi:type="dcterms:W3CDTF">2014-07-06T18:18:01Z</dcterms:created>
  <dcterms:modified xsi:type="dcterms:W3CDTF">2020-06-02T09:55:14Z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1449610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