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6" r:id="rId4"/>
    <p:sldId id="257" r:id="rId5"/>
    <p:sldId id="260" r:id="rId6"/>
    <p:sldId id="261" r:id="rId7"/>
    <p:sldId id="262" r:id="rId8"/>
    <p:sldId id="259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7" autoAdjust="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nk-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712" y="0"/>
            <a:ext cx="917871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54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383"/>
            <a:ext cx="9144000" cy="6873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oshka-enot-x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-D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dba4dfc87e39fb081a308a2f9e80b2--gabi-snow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6076900" cy="607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15a6bd608467e2a8a6462db1a17f0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4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ng-clipart-tinker-bell-disney-fairies-vidia-silvermist-coloring-book-tinkerbell-child-lea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d5e90bea0b0e2317e63fbe1cd0256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rson-people-girl-boy-male-portrait-small-child-human-baby-facial-expression-smile-mouth-cry-blue-eye-close-up-human-body-sad-face-family-nose-infant-toddler-eye-head-skin-lips-expression-tears-organ-scream-lau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fed16d882e958cc5f1f062654652f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5ggtjcfm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025563477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7174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2022-03-29T17:31:01Z</dcterms:created>
  <dcterms:modified xsi:type="dcterms:W3CDTF">2022-03-30T05:22:36Z</dcterms:modified>
</cp:coreProperties>
</file>