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94" r:id="rId4"/>
    <p:sldId id="263" r:id="rId5"/>
    <p:sldId id="264" r:id="rId6"/>
    <p:sldId id="265" r:id="rId7"/>
    <p:sldId id="273" r:id="rId8"/>
    <p:sldId id="295" r:id="rId9"/>
    <p:sldId id="296" r:id="rId10"/>
    <p:sldId id="297" r:id="rId11"/>
    <p:sldId id="279" r:id="rId12"/>
    <p:sldId id="280" r:id="rId13"/>
    <p:sldId id="283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CB3DDD58-070A-4729-8643-2C1B27B7734D}">
          <p14:sldIdLst>
            <p14:sldId id="257"/>
            <p14:sldId id="258"/>
            <p14:sldId id="294"/>
            <p14:sldId id="263"/>
            <p14:sldId id="264"/>
            <p14:sldId id="265"/>
            <p14:sldId id="273"/>
            <p14:sldId id="295"/>
            <p14:sldId id="296"/>
            <p14:sldId id="297"/>
            <p14:sldId id="279"/>
            <p14:sldId id="280"/>
            <p14:sldId id="283"/>
            <p14:sldId id="27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00"/>
    <a:srgbClr val="66FFCC"/>
    <a:srgbClr val="CCFF99"/>
    <a:srgbClr val="FF3300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72" autoAdjust="0"/>
    <p:restoredTop sz="86404" autoAdjust="0"/>
  </p:normalViewPr>
  <p:slideViewPr>
    <p:cSldViewPr>
      <p:cViewPr>
        <p:scale>
          <a:sx n="76" d="100"/>
          <a:sy n="76" d="100"/>
        </p:scale>
        <p:origin x="-960" y="4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32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1B131F-9D32-4209-802A-2C78DE067C5B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4B415E-41E0-4CE4-871F-34C065A742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553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B415E-41E0-4CE4-871F-34C065A7422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B415E-41E0-4CE4-871F-34C065A7422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930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B415E-41E0-4CE4-871F-34C065A7422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037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hyperlink" Target="http://www.pro-projector.ru/prods/2516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wmf"/><Relationship Id="rId4" Type="http://schemas.openxmlformats.org/officeDocument/2006/relationships/image" Target="../media/image10.png"/><Relationship Id="rId9" Type="http://schemas.openxmlformats.org/officeDocument/2006/relationships/image" Target="../media/image15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691680" y="4797152"/>
            <a:ext cx="6599652" cy="136815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Воспитатель: Дубровская Татьяна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ихайловна 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980728"/>
            <a:ext cx="8568952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ea typeface="Dotum" pitchFamily="34" charset="-127"/>
                <a:cs typeface="Estrangelo Edessa" pitchFamily="66" charset="0"/>
              </a:rPr>
              <a:t>Информационно-коммуникативные технологии в</a:t>
            </a:r>
          </a:p>
          <a:p>
            <a:pPr algn="ctr"/>
            <a:r>
              <a:rPr lang="ru-RU" sz="32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ea typeface="Dotum" pitchFamily="34" charset="-127"/>
                <a:cs typeface="Estrangelo Edessa" pitchFamily="66" charset="0"/>
              </a:rPr>
              <a:t>условиях современного </a:t>
            </a:r>
            <a:endParaRPr lang="en-US" sz="3200" b="1" i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  <a:ea typeface="Dotum" pitchFamily="34" charset="-127"/>
              <a:cs typeface="Estrangelo Edessa" pitchFamily="66" charset="0"/>
            </a:endParaRPr>
          </a:p>
          <a:p>
            <a:pPr algn="ctr"/>
            <a:r>
              <a:rPr lang="ru-RU" sz="32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ea typeface="Dotum" pitchFamily="34" charset="-127"/>
                <a:cs typeface="Estrangelo Edessa" pitchFamily="66" charset="0"/>
              </a:rPr>
              <a:t>дошкольного образовательного учреждения</a:t>
            </a:r>
            <a:endParaRPr lang="ru-RU" sz="32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  <a:ea typeface="Dotum" pitchFamily="34" charset="-127"/>
              <a:cs typeface="Estrangelo Edess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Минусы 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использования ИКТ в ДОУ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30112"/>
            <a:ext cx="7668344" cy="5481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077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138682"/>
            <a:ext cx="8316417" cy="105806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использованию ИКТ в работе с детьми в ДОУ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96750"/>
            <a:ext cx="6048672" cy="547261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ru-RU" sz="4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требованиям СанПиНа </a:t>
            </a:r>
            <a:r>
              <a:rPr lang="ru-RU" sz="4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 с </a:t>
            </a:r>
            <a:r>
              <a:rPr lang="ru-RU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использованием компьютера предполагает для детей </a:t>
            </a:r>
            <a:r>
              <a:rPr lang="ru-RU" sz="4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лет </a:t>
            </a:r>
            <a:r>
              <a:rPr lang="ru-RU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4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более 10 </a:t>
            </a:r>
            <a:r>
              <a:rPr lang="ru-RU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минут, </a:t>
            </a:r>
            <a:r>
              <a:rPr lang="ru-RU" sz="4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6-7 лет </a:t>
            </a:r>
            <a:r>
              <a:rPr lang="ru-RU" sz="4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не более 15 </a:t>
            </a:r>
            <a:r>
              <a:rPr lang="ru-RU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минут.  </a:t>
            </a:r>
            <a:endParaRPr lang="ru-RU" sz="4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Образовательную </a:t>
            </a:r>
            <a:r>
              <a:rPr lang="ru-RU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</a:t>
            </a:r>
            <a:r>
              <a:rPr lang="ru-RU" sz="4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использованием компьютера для детей 5-7 лет следует проводить не более </a:t>
            </a:r>
            <a:r>
              <a:rPr lang="ru-RU" sz="4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одного </a:t>
            </a:r>
            <a:r>
              <a:rPr lang="ru-RU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раза в течение дня и не чаще трех раз в неделю. </a:t>
            </a:r>
          </a:p>
          <a:p>
            <a:r>
              <a:rPr lang="ru-RU" sz="4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 занятия  проводить  гимнастику для глаз.</a:t>
            </a:r>
          </a:p>
          <a:p>
            <a:r>
              <a:rPr lang="ru-RU" sz="4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 определять дидактическую роль </a:t>
            </a:r>
            <a:r>
              <a:rPr lang="ru-RU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4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</a:t>
            </a:r>
            <a:r>
              <a:rPr lang="ru-RU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ИКТ в </a:t>
            </a:r>
            <a:r>
              <a:rPr lang="ru-RU" sz="4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</a:t>
            </a:r>
            <a:r>
              <a:rPr lang="ru-RU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деятельности.</a:t>
            </a:r>
          </a:p>
          <a:p>
            <a:r>
              <a:rPr lang="ru-RU" sz="4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использовать мультимедийные технологии на каждом занятии. При частом использовании ИКТ у детей теряется особый интерес к таким занятиям.</a:t>
            </a:r>
            <a:endParaRPr lang="ru-RU" sz="4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777" y="4221088"/>
            <a:ext cx="2879132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0"/>
          <a:stretch/>
        </p:blipFill>
        <p:spPr bwMode="auto">
          <a:xfrm>
            <a:off x="6210947" y="1484784"/>
            <a:ext cx="2851668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5880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08912" cy="1728192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спользование 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ИКТ приводит к целому ряду положительных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моментов: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7992888" cy="4525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 Обогащает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эмоциональной окрашенностью.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2.  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облегчает процесс усвоения.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3.  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Возбуждает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живой интерес к предмету познания.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Формирует навык исследовательской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5.  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Расширяет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кругозор.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6. 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Возрастает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использования наглядных пособий на занятиях.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7.  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Освобождает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рутинной ручной работы.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8.  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Повышает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производительность труда воспитателя и ребенка.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45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14935" t="10108" r="28474" b="11672"/>
          <a:stretch/>
        </p:blipFill>
        <p:spPr>
          <a:xfrm>
            <a:off x="0" y="116632"/>
            <a:ext cx="8388424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35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9512" y="2564904"/>
            <a:ext cx="8229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876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548680"/>
            <a:ext cx="7992888" cy="3096344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i="1" dirty="0" smtClean="0">
                <a:solidFill>
                  <a:srgbClr val="FF0000"/>
                </a:solidFill>
                <a:latin typeface="Franklin Gothic Medium" pitchFamily="34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Информационно-коммуникационные технологии (ИКТ)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это обобщающее понятие, описывающее различные методы, способы и алгоритмы сбора, хранения, обработки, представления и передачи информации. 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Picture 11" descr="13491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5816" y="4070700"/>
            <a:ext cx="1327005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7" descr="251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1695" y="3404936"/>
            <a:ext cx="2811713" cy="281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user\Desktop\33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4" y="4847497"/>
            <a:ext cx="1847931" cy="1690445"/>
          </a:xfrm>
          <a:prstGeom prst="rect">
            <a:avLst/>
          </a:prstGeom>
          <a:noFill/>
        </p:spPr>
      </p:pic>
      <p:pic>
        <p:nvPicPr>
          <p:cNvPr id="11" name="Picture 6" descr="MC900434800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68" y="3945554"/>
            <a:ext cx="143986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2" descr="MC900441336[1]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512" y="5116456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Цели использования ИКТ </a:t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образовательной деятельности ДОУ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412777"/>
            <a:ext cx="8632155" cy="5344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0391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9208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Средства ИКТ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12776"/>
            <a:ext cx="4680520" cy="4525963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Компьютер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Ноутбук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Музыкальный центр 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Мультимедийный проектор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Телевизор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Видеоплеер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Фотоаппарат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Принтер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Сканер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Мобильный телефон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Видеокамера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Интерактивная доска</a:t>
            </a:r>
          </a:p>
          <a:p>
            <a:endParaRPr lang="ru-RU" dirty="0"/>
          </a:p>
        </p:txBody>
      </p:sp>
      <p:pic>
        <p:nvPicPr>
          <p:cNvPr id="2050" name="Picture 2" descr="http://www.playcast.ru/uploads/2015/02/20/1223333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66093" y="2109614"/>
            <a:ext cx="1610415" cy="1324566"/>
          </a:xfrm>
          <a:prstGeom prst="rect">
            <a:avLst/>
          </a:prstGeom>
          <a:noFill/>
        </p:spPr>
      </p:pic>
      <p:pic>
        <p:nvPicPr>
          <p:cNvPr id="2052" name="Picture 4" descr="http://zizaza.com/cache/big_thumb/iconset/172982/80907/PNG/256/ipod_video/apple_video_green_ipo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8453" y="3245041"/>
            <a:ext cx="1152128" cy="1152128"/>
          </a:xfrm>
          <a:prstGeom prst="rect">
            <a:avLst/>
          </a:prstGeom>
          <a:noFill/>
        </p:spPr>
      </p:pic>
      <p:pic>
        <p:nvPicPr>
          <p:cNvPr id="2054" name="Picture 6" descr="http://bluecop-xbmc-repo.googlecode.com/svn/trunk/plugin.video.cbs/resources/images/tv_ic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89198" y="4903144"/>
            <a:ext cx="1728192" cy="1728192"/>
          </a:xfrm>
          <a:prstGeom prst="rect">
            <a:avLst/>
          </a:prstGeom>
          <a:noFill/>
        </p:spPr>
      </p:pic>
      <p:pic>
        <p:nvPicPr>
          <p:cNvPr id="2058" name="Picture 10" descr="http://img-fotki.yandex.ru/get/4607/lulu0501.c0/0_61ceb_d7f24a7b_ori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4413" y="3945748"/>
            <a:ext cx="884785" cy="902842"/>
          </a:xfrm>
          <a:prstGeom prst="rect">
            <a:avLst/>
          </a:prstGeom>
          <a:noFill/>
        </p:spPr>
      </p:pic>
      <p:pic>
        <p:nvPicPr>
          <p:cNvPr id="8" name="Picture 13" descr="MC900433904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196" y="3004027"/>
            <a:ext cx="2339975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MC900192497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601990"/>
            <a:ext cx="1584325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 descr="MC900432637[1]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461" y="1428833"/>
            <a:ext cx="1258888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MC900356869[1]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354" y="6044625"/>
            <a:ext cx="18335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 descr="MC900356863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461" y="5385149"/>
            <a:ext cx="1511300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6" descr="MC900432661[1]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842" y="672389"/>
            <a:ext cx="1657350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s3.amazonaws.com/systemimage/38941281_Subscription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964416"/>
            <a:ext cx="3664104" cy="2587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504" y="260648"/>
            <a:ext cx="8229600" cy="864096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Функции средств ИКТ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84784"/>
            <a:ext cx="7920880" cy="2479632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Источник информации 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Средство подготовки различных материалов 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Хранение материалов  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365psd.com/images/previews/2d2/girls-and-computer-vector-51-463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75" l="0" r="100000">
                        <a14:foregroundMark x1="16286" y1="65217" x2="16286" y2="65217"/>
                        <a14:foregroundMark x1="16286" y1="65217" x2="16286" y2="65217"/>
                        <a14:foregroundMark x1="10857" y1="64130" x2="10857" y2="64130"/>
                        <a14:foregroundMark x1="9143" y1="66667" x2="9143" y2="66667"/>
                        <a14:foregroundMark x1="9143" y1="66667" x2="9143" y2="66667"/>
                        <a14:foregroundMark x1="8000" y1="66667" x2="8000" y2="66667"/>
                        <a14:foregroundMark x1="45429" y1="96014" x2="45429" y2="96014"/>
                        <a14:foregroundMark x1="9714" y1="88043" x2="9714" y2="88043"/>
                        <a14:foregroundMark x1="9714" y1="88043" x2="9714" y2="88043"/>
                        <a14:foregroundMark x1="6571" y1="89493" x2="6571" y2="89493"/>
                        <a14:foregroundMark x1="6571" y1="89493" x2="6571" y2="89493"/>
                        <a14:foregroundMark x1="11714" y1="88043" x2="11714" y2="88043"/>
                        <a14:foregroundMark x1="4000" y1="93116" x2="4000" y2="93116"/>
                        <a14:foregroundMark x1="4000" y1="93116" x2="4000" y2="93116"/>
                        <a14:foregroundMark x1="3143" y1="95652" x2="3143" y2="95652"/>
                        <a14:foregroundMark x1="67714" y1="62319" x2="67714" y2="62319"/>
                        <a14:foregroundMark x1="67714" y1="62319" x2="67714" y2="62319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220072" y="4232198"/>
            <a:ext cx="3045718" cy="24017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8460432" cy="1296144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Направления использования ИКТ в работе воспитателя ДОУ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772816"/>
            <a:ext cx="8568952" cy="290892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Ведение документации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Создание и хранение учебно-методического комплекса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Организация воспитательно-образовательного процесса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Взаимодействие с родителями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ds04.infourok.ru/uploads/ex/0168/000719cf-cc3097a7/2/img16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364" y="188640"/>
            <a:ext cx="8460432" cy="65527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656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848872" cy="1008112"/>
          </a:xfrm>
        </p:spPr>
        <p:txBody>
          <a:bodyPr>
            <a:normAutofit fontScale="90000"/>
          </a:bodyPr>
          <a:lstStyle/>
          <a:p>
            <a:pPr marL="457200" indent="-457200">
              <a:lnSpc>
                <a:spcPct val="115000"/>
              </a:lnSpc>
              <a:spcAft>
                <a:spcPts val="0"/>
              </a:spcAft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Плюсы использования ИКТ в 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ДОУ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80727"/>
            <a:ext cx="8532441" cy="5760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901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850106"/>
          </a:xfrm>
        </p:spPr>
        <p:txBody>
          <a:bodyPr/>
          <a:lstStyle/>
          <a:p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Плюсы использования ИКТ в ДОУ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97569"/>
            <a:ext cx="7668344" cy="5750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8898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784</TotalTime>
  <Words>229</Words>
  <Application>Microsoft Office PowerPoint</Application>
  <PresentationFormat>Экран (4:3)</PresentationFormat>
  <Paragraphs>44</Paragraphs>
  <Slides>14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Цели использования ИКТ  в образовательной деятельности ДОУ</vt:lpstr>
      <vt:lpstr>Средства ИКТ</vt:lpstr>
      <vt:lpstr>Функции средств ИКТ</vt:lpstr>
      <vt:lpstr>Направления использования ИКТ в работе воспитателя ДОУ </vt:lpstr>
      <vt:lpstr>Презентация PowerPoint</vt:lpstr>
      <vt:lpstr>Плюсы использования ИКТ в ДОУ</vt:lpstr>
      <vt:lpstr>Плюсы использования ИКТ в ДОУ</vt:lpstr>
      <vt:lpstr>Минусы использования ИКТ в ДОУ</vt:lpstr>
      <vt:lpstr>Рекомендации по использованию ИКТ в работе с детьми в ДОУ</vt:lpstr>
      <vt:lpstr>Использование ИКТ приводит к целому ряду положительных моментов: 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86</cp:revision>
  <dcterms:created xsi:type="dcterms:W3CDTF">2015-10-20T18:40:54Z</dcterms:created>
  <dcterms:modified xsi:type="dcterms:W3CDTF">2022-11-06T17:24:25Z</dcterms:modified>
</cp:coreProperties>
</file>