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1DFB0-22BA-4BA0-8B3A-2CFCCA3D672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846F-C987-4182-A86E-F6E642CD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0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164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925629"/>
            <a:ext cx="9535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Мастер-класс</a:t>
            </a:r>
            <a:r>
              <a:rPr lang="ru-RU" sz="4800" dirty="0" smtClean="0"/>
              <a:t> «Дидактическая игра своими руками на развитие мелкой моторики»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3" y="260648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города Данилов </a:t>
            </a:r>
          </a:p>
          <a:p>
            <a:pPr algn="ctr"/>
            <a:r>
              <a:rPr lang="ru-RU" sz="1600" dirty="0" smtClean="0"/>
              <a:t>д</a:t>
            </a:r>
            <a:r>
              <a:rPr lang="ru-RU" sz="1600" dirty="0" smtClean="0"/>
              <a:t>етский </a:t>
            </a:r>
            <a:r>
              <a:rPr lang="ru-RU" sz="1600" dirty="0" smtClean="0"/>
              <a:t>сад «Калейдоскоп»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81971" y="6165302"/>
            <a:ext cx="435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воспитатель Геворгян Татьяна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123" y="2780928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06910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56" y="1700808"/>
            <a:ext cx="8821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«У ребенка есть страсть к игре и надо её удовлетворять. Надо не </a:t>
            </a:r>
          </a:p>
          <a:p>
            <a:pPr algn="ctr"/>
            <a:r>
              <a:rPr lang="ru-RU" sz="4000" dirty="0"/>
              <a:t>т</a:t>
            </a:r>
            <a:r>
              <a:rPr lang="ru-RU" sz="4000" dirty="0" smtClean="0"/>
              <a:t>олько дать ему время поиграть, а надо пропитать этой игрой его жизнь.</a:t>
            </a:r>
          </a:p>
          <a:p>
            <a:pPr algn="ctr"/>
            <a:r>
              <a:rPr lang="ru-RU" sz="4000" dirty="0" smtClean="0"/>
              <a:t>Вся его жизнь игра»</a:t>
            </a:r>
          </a:p>
          <a:p>
            <a:pPr algn="ctr"/>
            <a:r>
              <a:rPr lang="ru-RU" sz="4000" dirty="0" smtClean="0"/>
              <a:t>А. С. Макаренко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002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738" y="548680"/>
            <a:ext cx="80585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Дидактическая игра- это средство обучения и воспитания, в процессе которой</a:t>
            </a:r>
          </a:p>
          <a:p>
            <a:pPr algn="ctr"/>
            <a:r>
              <a:rPr lang="ru-RU" sz="3600" dirty="0"/>
              <a:t>ф</a:t>
            </a:r>
            <a:r>
              <a:rPr lang="ru-RU" sz="3600" dirty="0" smtClean="0"/>
              <a:t>ормируется самостоятельность принятия решений, </a:t>
            </a:r>
          </a:p>
          <a:p>
            <a:pPr algn="ctr"/>
            <a:r>
              <a:rPr lang="ru-RU" sz="3600" dirty="0"/>
              <a:t>у</a:t>
            </a:r>
            <a:r>
              <a:rPr lang="ru-RU" sz="3600" dirty="0" smtClean="0"/>
              <a:t>сваиваются и закрепляются полученные знания,</a:t>
            </a:r>
          </a:p>
          <a:p>
            <a:pPr algn="ctr"/>
            <a:r>
              <a:rPr lang="ru-RU" sz="3600" dirty="0"/>
              <a:t>в</a:t>
            </a:r>
            <a:r>
              <a:rPr lang="ru-RU" sz="3600" dirty="0" smtClean="0"/>
              <a:t>ырабатываются умения и навыки, а также формируются </a:t>
            </a:r>
          </a:p>
          <a:p>
            <a:pPr algn="ctr"/>
            <a:r>
              <a:rPr lang="ru-RU" sz="3600" dirty="0" smtClean="0"/>
              <a:t>социально значимые черты личности.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09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5981" y="476672"/>
            <a:ext cx="485100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Виды дидактических игр: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Игры с предметами или игрушками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Игры с природным материалом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Настольно-печатные игры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Пальчиковые игры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6" y="2924944"/>
            <a:ext cx="4894940" cy="36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791" y="188640"/>
            <a:ext cx="719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Игры с предметами или игрушками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0384"/>
            <a:ext cx="2759199" cy="3720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10" y="3137733"/>
            <a:ext cx="2759198" cy="372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6777"/>
            <a:ext cx="2720612" cy="36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442" y="362091"/>
            <a:ext cx="7163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Игры с природным материалом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51076" cy="4653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45107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411" y="188640"/>
            <a:ext cx="6453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Настольно-печатные игры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" y="1304410"/>
            <a:ext cx="3077234" cy="414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1" y="1268760"/>
            <a:ext cx="3103675" cy="4184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50" y="3407662"/>
            <a:ext cx="2481537" cy="3345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22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307975"/>
            <a:ext cx="4706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Пальчиковые игры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633320" cy="3470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27222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053" y="1916832"/>
            <a:ext cx="72458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Хвалите детей даже </a:t>
            </a:r>
          </a:p>
          <a:p>
            <a:pPr algn="ctr"/>
            <a:r>
              <a:rPr lang="ru-RU" sz="5400" dirty="0" smtClean="0"/>
              <a:t>за самые маленькие их </a:t>
            </a:r>
          </a:p>
          <a:p>
            <a:pPr algn="ctr"/>
            <a:r>
              <a:rPr lang="ru-RU" sz="5400" dirty="0" smtClean="0"/>
              <a:t>достижения!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279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145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2021-02-01T14:43:45Z</dcterms:created>
  <dcterms:modified xsi:type="dcterms:W3CDTF">2021-02-08T14:38:34Z</dcterms:modified>
</cp:coreProperties>
</file>