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3190" autoAdjust="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1455-13A0-4B8F-8A2A-5060B4013F84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38BC-A065-43E4-82A1-1CB33E23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142984"/>
            <a:ext cx="585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Муниципальное бюджетное дошкольное </a:t>
            </a:r>
          </a:p>
          <a:p>
            <a:pPr algn="ctr"/>
            <a:r>
              <a:rPr lang="ru-RU" sz="2400" b="1" dirty="0" smtClean="0"/>
              <a:t>образовательное учреждение </a:t>
            </a:r>
          </a:p>
          <a:p>
            <a:pPr algn="ctr"/>
            <a:r>
              <a:rPr lang="ru-RU" sz="2400" b="1" dirty="0" smtClean="0"/>
              <a:t>детский </a:t>
            </a:r>
            <a:r>
              <a:rPr lang="ru-RU" sz="2400" b="1" dirty="0" smtClean="0"/>
              <a:t>сад «Калейдоскоп»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786058"/>
            <a:ext cx="5839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АБВГД-йка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5072074"/>
            <a:ext cx="316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Дубровская Т.М.</a:t>
            </a:r>
          </a:p>
          <a:p>
            <a:r>
              <a:rPr lang="ru-RU" dirty="0" smtClean="0"/>
              <a:t>                                              2021г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s://sun9-71.userapi.com/impg/-OQ-I8AzwLp_DvVY4Sqtc3za_h4LgR2q5DLa3Q/m4fTtprOUgw.jpg?size=810x1080&amp;quality=96&amp;sign=26b3be8431815252b014963ef5b55cc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2348230" cy="313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75.userapi.com/impg/Ry25HEoQkh8t08Z7kr7zy3wJJOfmmGYQiyU5aA/uvXfGSQPqiM.jpg?size=810x1080&amp;quality=96&amp;sign=0f20d62362846e4365533371b2f1c397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6058"/>
            <a:ext cx="2341086" cy="3121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00562" y="1357298"/>
            <a:ext cx="3415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Чтение слогов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Дидактическое пособие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«Слоговые дорожки»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C:\Users\user\Desktop\обуч\IMG_287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3116"/>
            <a:ext cx="4897952" cy="3672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57488" y="121442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«Буквы расшумелись»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C:\Users\user\Desktop\img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364" t="23161" r="68182" b="3498"/>
          <a:stretch>
            <a:fillRect/>
          </a:stretch>
        </p:blipFill>
        <p:spPr bwMode="auto">
          <a:xfrm>
            <a:off x="6929454" y="1000108"/>
            <a:ext cx="857256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:\Users\user\Desktop\обуч\IMG_288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3064884" cy="22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3103245" cy="23291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200024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Отгадай загадку и выложи слово из букв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user\Desktop\обуч\IMG_291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2895600" cy="217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обуч\IMG_292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71876"/>
            <a:ext cx="2924175" cy="219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обуч\IMG_292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3071834" cy="21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86314" y="171448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«Кроссворды»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41277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«Закрой лишнюю букву»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23\Desktop\б\IMG_3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3208791" cy="2345267"/>
          </a:xfrm>
          <a:prstGeom prst="rect">
            <a:avLst/>
          </a:prstGeom>
          <a:noFill/>
        </p:spPr>
      </p:pic>
      <p:pic>
        <p:nvPicPr>
          <p:cNvPr id="1027" name="Picture 3" descr="C:\Users\123\Desktop\б\IMG_3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106635" cy="23170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17008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Праздник «Моя любимая буква»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 descr="C:\Users\user\Desktop\конференция\L_iYXMUCq8c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708920"/>
            <a:ext cx="2520280" cy="3173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79912" y="249289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закреплять навыки звукобуквенного анализ;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закреплять графическое изображение букв;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развивать внимание, мышление, творческое воображение;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прививать интерес к родному языку;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77281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Вывод: готовность ребёнка к  школе складывается из многих  составляющих.  Детский сад –  это фундамент развития и ориентация на требования школы, формирование тех знаний, умений и навыков, которые необходимы для дальнейшего обучения в школе.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fs00.infourok.ru/images/doc/52/65160/hello_html_3372a2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87987"/>
            <a:ext cx="2592288" cy="21172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77281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Вывод: готовность ребёнка к  школе складывается из многих  составляющих.  Детский сад –  это фундамент развития и ориентация на требования школы, формирование тех знаний, умений и навыков, которые необходимы для дальнейшего обучения в школе.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fs00.infourok.ru/images/doc/52/65160/hello_html_3372a2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87987"/>
            <a:ext cx="2592288" cy="21172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928802"/>
            <a:ext cx="7286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«Чтение – это один из способов мышления и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умственного развития, так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как учит размышлять,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думать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говорить.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научимся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читать – научимся мыслить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!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Научимся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мыслить- станем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успешными 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обучении, 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жизни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В.А.Сухомлинский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857224" y="2143116"/>
            <a:ext cx="73981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Цель программы: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развитие фонематического слуха;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формирование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предпосылок к успешному овладению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звуковым анализом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синтезом; 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обучение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детей первоначальным навыкам чтения.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:\Users\user\Desktop\img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286544" cy="370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:\Users\user\Desktop\обуч\IMG_285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2975360" cy="223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обуч\IMG_2859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3019425" cy="2263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29125" y="185736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Пальчиковая гимнастика с мячиком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Су-Джок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28625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мелкой моторики пальцев рук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:\Users\user\Desktop\обуч\IMG_289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270348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обуч\IMG_293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14488"/>
            <a:ext cx="2582371" cy="193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обуч\IMG_2925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2657475" cy="199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обуч\IMG_2933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857628"/>
            <a:ext cx="2836545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71604" y="1071546"/>
            <a:ext cx="599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Дидактическая  игра «Я выкладываю букву»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C:\Users\user\Desktop\обуч\IMG_286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7" y="1357298"/>
            <a:ext cx="2928958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обуч\IMG_287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2958058" cy="22355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57686" y="2214554"/>
            <a:ext cx="240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Работа в тетради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1433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«Найди и раскрась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изученную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букву»,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Поймай буквы на удочку»</a:t>
            </a:r>
          </a:p>
        </p:txBody>
      </p:sp>
      <p:pic>
        <p:nvPicPr>
          <p:cNvPr id="10" name="Рисунок 9" descr="C:\Users\user\Desktop\img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364" t="23161" r="68182" b="3498"/>
          <a:stretch>
            <a:fillRect/>
          </a:stretch>
        </p:blipFill>
        <p:spPr bwMode="auto">
          <a:xfrm>
            <a:off x="7000892" y="1571612"/>
            <a:ext cx="857256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3048000" cy="2284929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3084830" cy="23107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14810" y="2071678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«Убери лишнюю картинку»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3078480" cy="270700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143248"/>
            <a:ext cx="3023870" cy="2597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H="1" flipV="1">
            <a:off x="4286249" y="1852989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Методика Н. С. Жуковой «бегущий мальчик»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257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ё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30</cp:revision>
  <dcterms:created xsi:type="dcterms:W3CDTF">2021-10-03T10:13:34Z</dcterms:created>
  <dcterms:modified xsi:type="dcterms:W3CDTF">2022-10-24T16:32:30Z</dcterms:modified>
</cp:coreProperties>
</file>