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56" r:id="rId7"/>
    <p:sldId id="261" r:id="rId8"/>
    <p:sldId id="262" r:id="rId9"/>
    <p:sldId id="269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57290" y="357166"/>
            <a:ext cx="6687215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детский сад «Калейдоскоп» г. Данилова Ярославской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00108"/>
            <a:ext cx="768421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ПЕДАГОГИЧЕСКИЙ СОВЕТ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ТЕМА: «СОХРАНЕНИЕ И УКРЕПЛЕНИЕ 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ЗДОРОВЬЯ</a:t>
            </a:r>
          </a:p>
          <a:p>
            <a:pPr algn="ctr"/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ДОКОЛЬНИКОВ»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unname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643182"/>
            <a:ext cx="3810000" cy="3819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642918"/>
            <a:ext cx="7500990" cy="51090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целое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Чтобы детям сладко спать. Нужно музыку включать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Лук, чеснок - вот это чудо. Ох, боится их простуда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Чтобы кашлем не страдать. Надо правильно дышать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Раз фасоль и два фасоль. Массажируем ладонь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В шарик воздух нагоняем… Объем легких расширяем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Яркий цвет и яркий свет. Повысят ваш иммунитет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7. Трав душистый аромат. Сон улучшит во сто крат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1539" y="857232"/>
            <a:ext cx="678661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 решения педагогического совета: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Соблюдать  условия, необходимые для физкультурно-оздоровительной работы с детьми.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постоянно.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 все педагоги и специалисты ДОУ.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Воспитателям  оформить спортивные уголки групп  (паспорт спортивного уголка, нетрадиционное оборудование, картотеки различных игр и т.д.)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исполнения: до 01.06.2021г.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воспитатели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Регулярно проводить закаливающие мероприятия для детей с учетом состояния здоровья детей, медицинского отвода.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постоянно.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Ответственные:  воспитатели групп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Воспитателям и специалистам  ДОУ  разработать в электронном виде  консультативный материал для родителей, направленный  на педагогическое образование и просвещение родителей (законных представителей) и пропаганду ЗОЖ.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_______________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Ответственные: воспитатели групп,  специалисты.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85918" y="928670"/>
            <a:ext cx="6786610" cy="51090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повышение уровня педагогической грамотности по данному вопросу.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Формировать и закреплять профессиональные знания, умения и навыки педагогов в работе по сохранению и укреплению здоровья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Способствовать развитию педагогического мышления, создать благоприятную атмосферу для творческой работы всех участников педагогического совета.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Воспитывать умение работать в коллективе.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4"/>
            <a:ext cx="764386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Повестка педагогического совета: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Вступительное  слово по теме педагогического совета (заведующий Т.В. Цветкова).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Игра – разминка.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Рубрика «А знаете ли Вы?»  (старшая медсестра Н.Н. Иванова).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Рубрика «Несколько вопросов теории» для команд.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Игра «Волшебный мешочек».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Игра «Соединить в одно целое».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Применение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технологий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 психолог  Е.В. Федянина).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Поэзия - важное средство для улучшения настроения и психологического комфорта (воспитатель Л.С. Виноградова).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 на музыкальных занятиях в ДОУ (музыкальные руководители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Цыбанова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Н.В.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Студенцова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в режимных моментах группы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 М.Л. Смирнова,  Е.В. Кукушкина).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 на занятиях по физической культуре в ДОУ (инструктор по физической культуре А.Ю.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Лысаковой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 в логопедической практике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учитель-логопед Л.В. Шумакова).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Проведение старшим воспитателем продуктивной рефлексивно-ролевой игры.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Решение педсовета.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00430" y="1000108"/>
            <a:ext cx="45398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Разминка</a:t>
            </a:r>
            <a:endParaRPr lang="ru-RU" sz="8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3"/>
          <a:srcRect l="16279" r="15698" b="9302"/>
          <a:stretch>
            <a:fillRect/>
          </a:stretch>
        </p:blipFill>
        <p:spPr>
          <a:xfrm>
            <a:off x="785786" y="2857496"/>
            <a:ext cx="3714776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928670"/>
            <a:ext cx="59525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Tx/>
              <a:buChar char="-"/>
            </a:pPr>
            <a:r>
              <a:rPr lang="ru-RU" sz="5400" b="0" cap="none" spc="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Придумай слово </a:t>
            </a:r>
          </a:p>
          <a:p>
            <a:pPr algn="ctr">
              <a:buFontTx/>
              <a:buChar char="-"/>
            </a:pPr>
            <a:r>
              <a:rPr lang="ru-RU" sz="5400" b="0" cap="none" spc="0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заданную букву</a:t>
            </a:r>
            <a:endParaRPr lang="ru-RU" sz="5400" b="0" cap="none" spc="0" dirty="0">
              <a:ln w="18415" cmpd="sng">
                <a:solidFill>
                  <a:srgbClr val="00B0F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500438"/>
            <a:ext cx="70009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З, Д, О, Р, О, В, Е</a:t>
            </a:r>
            <a:endParaRPr lang="ru-RU" sz="72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0016-016-Ona-kazhdogo-primet-s-dushoju-Na-rabote-v-svojom-kabinete-Uspokoit (1).jpg"/>
          <p:cNvPicPr>
            <a:picLocks noChangeAspect="1"/>
          </p:cNvPicPr>
          <p:nvPr/>
        </p:nvPicPr>
        <p:blipFill>
          <a:blip r:embed="rId3"/>
          <a:srcRect r="53125"/>
          <a:stretch>
            <a:fillRect/>
          </a:stretch>
        </p:blipFill>
        <p:spPr>
          <a:xfrm>
            <a:off x="1928794" y="285728"/>
            <a:ext cx="3795142" cy="607223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5009" y="2214554"/>
            <a:ext cx="30718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знаете ли вы 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85918" y="1142984"/>
            <a:ext cx="427921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71670" y="785794"/>
            <a:ext cx="635798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 - это состояние полного физического, психического и социального благополучия,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не просто отсутствие болезней или физических дефектов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(Всемирная организация здравоохранения).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2669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71604" y="1571612"/>
            <a:ext cx="638963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Гигиена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Режим дня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Питание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Закаливание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0e75eebe0f003463b9c1744b038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2669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14414" y="714356"/>
            <a:ext cx="750099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технология 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Любая педагогическая технология должна быть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464</Words>
  <PresentationFormat>Экран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Методкабинет</dc:creator>
  <cp:lastModifiedBy>Пользователь Windows</cp:lastModifiedBy>
  <cp:revision>58</cp:revision>
  <dcterms:created xsi:type="dcterms:W3CDTF">2021-03-25T13:13:55Z</dcterms:created>
  <dcterms:modified xsi:type="dcterms:W3CDTF">2023-01-16T05:59:51Z</dcterms:modified>
</cp:coreProperties>
</file>