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5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81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Рисунок 5" descr="img0.jpg"/>
          <p:cNvPicPr>
            <a:picLocks noChangeAspect="1"/>
          </p:cNvPicPr>
          <p:nvPr/>
        </p:nvPicPr>
        <p:blipFill>
          <a:blip r:embed="rId2"/>
          <a:srcRect b="31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1000" indent="-3810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готовности ребёнка к 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является основанием преемственности с ней и обеспечивает подготовку к освоению программы первой ступени общего образования;</a:t>
            </a:r>
          </a:p>
          <a:p>
            <a:pPr marL="381000" indent="-3810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 развития ребёнка в 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Оно предусматривает создание специальных условий;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Профессиональная компетентность педагога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качество образовательной работы в детском саду зависит от его мастерства, физического и психического состояния, нагрузки и т.д.;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 или падение престижа ДОУ в социуме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Общественный авторитет детского сада выступает прямым следствием результатов образовательного процесса.</a:t>
            </a:r>
          </a:p>
          <a:p>
            <a:pPr algn="ctr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Большинство исследователей предлагают оценивать  качество дошкольного образования через 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условий, </a:t>
            </a:r>
          </a:p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результатов образовательной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каждого участника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(дети, родители, педагоги, руководители)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отношений в ДОУ качество дошкольного образования имеет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индивидуальную характеристику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Ответим на вопрос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</a:t>
            </a:r>
          </a:p>
          <a:p>
            <a:pPr>
              <a:lnSpc>
                <a:spcPct val="80000"/>
              </a:lnSpc>
              <a:buNone/>
            </a:pP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«Хороший детский сад»?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позиции участников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образовательных отношений в ДОУ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основании исследований</a:t>
            </a:r>
          </a:p>
          <a:p>
            <a:pPr algn="ctr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«хороший детский сад»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где «много играют» и обучение проводится  в интересной для них игровой форме;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эффективное обучение детей,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«обучение без утомления»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гарантирующее сохранение их здоровья психического, физического, поддержание желания детей учиться  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успешность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педагогов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сохранение психического, физического здоровья детей,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положительная оценка руководителями ДОУ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 родителями,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успешное освоение ООП всеми детьми,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поддержание интереса дошкольников к образовательному процессу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рациональное использование учебного времени детей и рабочего времени педагогов,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образовательного процесса всеми необходимыми пособиями и оборудованием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руководителей 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успешность деятельности педагогов и воспитанников,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усвоение ООП,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сохранение здоровья детей,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детей к школе,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рациональное использование учебного времени и рабочего времени педагогов,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оценка деятельности педагогов родителями и детьми и повышение престижа ДОУ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исследованиях Л.Л. Ивановой и др. выделяются основные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факторы и условия управления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дошкольным образованием,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 которых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первую очередь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зависит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его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финансирование ДОУ;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дошкольного образования;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обеспечение;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развивающей среды;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культура коллектива;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нахождение адекватной поставленным задачам управленческой модели;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положительная мотивация детей и их родителей;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методическое и материально-техническое обеспечение образовательного процесса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Остановимся подробнее на тех пунктах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напрямую касаются проблемы оценки качества дошкольного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786" y="1600201"/>
            <a:ext cx="7358114" cy="2400304"/>
          </a:xfrm>
        </p:spPr>
        <p:txBody>
          <a:bodyPr>
            <a:normAutofit fontScale="925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«Образование – важнейшее из земных благ,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оно наивысшего качества.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противном случае оно совершенно бесполезно.» 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/>
              <a:t>Ре́дьярд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Киплинг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1.5. Стандарт направлен на достижение следующих целей:</a:t>
            </a:r>
          </a:p>
          <a:p>
            <a:pPr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обеспечение государственных гарантий уровня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качества 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основе единства обязательных требований к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условиям реализации образовательных программ дошкольного образования,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структуре и результатам их освоения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3.2.3. При реализации Программы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может проводиться оценка индивидуального развития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Такая оценка производится педагогическим работником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рамках педагогической диагностики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 же пункте: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диагностики (мониторинга)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использоваться исключительно для решения следующих образовательных задач: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индивидуализации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оптимизации работы с группой детей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же: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используется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развития детей 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психологи). Участие ребенка в психологической диагностике допускается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только с согласия его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(законных представителей).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(мониторинг)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индивидуального развития детей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 педагогической диагностике (мониторинге) индивидуального развития воспитанников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об индивидуальном образовательном маршруте воспитанника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571481"/>
            <a:ext cx="6057888" cy="71438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1785926"/>
            <a:ext cx="5286412" cy="3571900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 Законом «Об образовании в РФ»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выделено как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общего образования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твенно государство теперь гарантирует не только доступность, но и качество образования на этой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996138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введен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согласно закону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образовании в РФ»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совокупность обязательных требований к дошкольному образованию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педагогические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исследования проблемы качества разрабатываются в следующих  направлениях: 	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качества образования;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оценивания качества образования;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управления качеством образованием;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технологии, мониторинг и качество образования,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управления качеством образования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теории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это комплексное понятие, характеризующее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эффективность всех сторон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разработку стратегии, организацию производства, маркетинг и многое другое.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Международная организация по стандартизации определяет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совокупность свойств и характеристик продукции или услуги, которые придают им способность удовлетворять обусловленные или предполагаемые потребности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обеспечения качества недостаточно констатации «брака», необходимо выявить и проанализировать причины его возникновения, а также спроектировать и организовать мероприятия по повышению уровня качества.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Именно в этом и заключается управление качеством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Подумаем вместе…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???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вы думаете, на основании чего в ДОУ можно судить о качестве дошкольного образования?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Качество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основным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параметрам оценки качества 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отнести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И.Б.Едакова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marL="457200" indent="-457200" algn="just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Знания, умения и навыки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(ЗУН). Исключить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оценки качества образования так же недопустимо, как недопустимо сводить всю оценку качества образования только к ним;</a:t>
            </a:r>
          </a:p>
          <a:p>
            <a:pPr marL="457200" indent="-457200"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личностного 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такие как мотивация, произвольность, любознательность, смекалка и т.д.;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</TotalTime>
  <Words>939</Words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Слайд 1</vt:lpstr>
      <vt:lpstr>Слайд 2</vt:lpstr>
      <vt:lpstr>Актуальность проблемы</vt:lpstr>
      <vt:lpstr>Актуальность проблемы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Подумаем вместе…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Качество дошкольного образования</vt:lpstr>
      <vt:lpstr>    Педагогическая диагностика (мониторинг)  индивидуального развития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Методкабинет</dc:creator>
  <cp:lastModifiedBy>Пользователь Windows</cp:lastModifiedBy>
  <cp:revision>36</cp:revision>
  <dcterms:created xsi:type="dcterms:W3CDTF">2022-04-21T14:07:58Z</dcterms:created>
  <dcterms:modified xsi:type="dcterms:W3CDTF">2023-01-16T06:08:58Z</dcterms:modified>
</cp:coreProperties>
</file>