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68196-B6C9-429A-8026-36360A22CFDF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B9600-2BBF-4E70-9F69-F10BF518A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язной\Desktop\ВИЗИТКА\ФОн\depositphotos_54343387-stock-illustration-floral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214290"/>
            <a:ext cx="750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Развитие мелкой моторики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 детей раннего возраста через нетрадиционные техники рисования</a:t>
            </a:r>
            <a:endParaRPr lang="ru-RU" sz="32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5786454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Громова Галина Николаевна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связной\Desktop\52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143116"/>
            <a:ext cx="4975007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язной\Desktop\ВИЗИТКА\ФОн\img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7" name="Picture 3" descr="F:\На 23 ф\IMG_20220214_153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2143140" cy="4148094"/>
          </a:xfrm>
          <a:prstGeom prst="rect">
            <a:avLst/>
          </a:prstGeom>
          <a:noFill/>
        </p:spPr>
      </p:pic>
      <p:pic>
        <p:nvPicPr>
          <p:cNvPr id="1028" name="Picture 4" descr="F:\На 23 ф\IMG_20220214_1536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28604"/>
            <a:ext cx="2286016" cy="3524482"/>
          </a:xfrm>
          <a:prstGeom prst="rect">
            <a:avLst/>
          </a:prstGeom>
          <a:noFill/>
        </p:spPr>
      </p:pic>
      <p:pic>
        <p:nvPicPr>
          <p:cNvPr id="1029" name="Picture 5" descr="F:\На 23 ф\IMG_20220214_1531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9362" y="1571612"/>
            <a:ext cx="381002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вязной\Desktop\ВИЗИТКА\ФОн\kollazh-cvety-romashk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00101" y="1857364"/>
            <a:ext cx="7429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язной\Desktop\ВИЗИТКА\ФОн\img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714356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Дошкольное детство — очень важный период в жизни детей. Именно в этом возрасте каждый ребенок представляет собой маленького исследователя, с радостью и удивлением открывающего для себя незнакомый и удивительный окружающий мир.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связной\Desktop\2166e1cfded51f70bf8c9b824634badc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714620"/>
            <a:ext cx="6798288" cy="3430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вязной\Desktop\ВИЗИТКА\ФОн\14977771196553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     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Оригинальное рисование привлекает своей простотой и доступностью, раскрывает возможность использование хорошо знакомых предметов в качестве художественных материалов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9" name="Picture 3" descr="C:\Users\связной\Desktop\post_5c4968b712372-600x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71678"/>
            <a:ext cx="608229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вязной\Desktop\ВИЗИТКА\ФОн\0033-038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86842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57158" y="428604"/>
            <a:ext cx="8501122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Значение применения нетрадиционных техник рисования: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являются эффективным методом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способствуют росту самооценки, помогают преодолеть страхи и неуверенность в себе;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развивают абстрактное и логическое мышление;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совершенствуют чувство цвета и формы;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создают благоприятные условия для индивидуального творческого самовыражения и личностного развития детей;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знакомят детей со свойствами и возможностями различных материалов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вызывают интерес к экспериментально-исследовательской деятельности;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развивают мелкую моторику и ручные умения;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создают атмосферу радости и энтузиазма, повышают работоспособность и творческий азарт.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вязной\Desktop\ВИЗИТКА\ФОн\1518258191_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711556"/>
            <a:ext cx="45719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Users\связной\Desktop\post_5c496b45ccf61-600x3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5143534" cy="3214709"/>
          </a:xfrm>
          <a:prstGeom prst="rect">
            <a:avLst/>
          </a:prstGeom>
          <a:noFill/>
        </p:spPr>
      </p:pic>
      <p:pic>
        <p:nvPicPr>
          <p:cNvPr id="6149" name="Picture 5" descr="C:\Users\связной\Desktop\detsad-708585-15885003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214554"/>
            <a:ext cx="3519195" cy="4431822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главное то, что нетрадиционное рисование играет важную роль в общем психическом развитии ребенка. Ведь самоценным является не конечный продукт – рисунок, а развитие личности: формирование уверенности в себе, в своих способностях, самоидентификация в творческой работе, целенаправленность деятельности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связной\Desktop\ВИЗИТКА\ФОн\img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связной\Desktop\Весельчаки\Новая папка\IMG_20220114_095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14290"/>
            <a:ext cx="3214710" cy="3266135"/>
          </a:xfrm>
          <a:prstGeom prst="rect">
            <a:avLst/>
          </a:prstGeom>
          <a:noFill/>
        </p:spPr>
      </p:pic>
      <p:pic>
        <p:nvPicPr>
          <p:cNvPr id="2053" name="Picture 5" descr="C:\Users\связной\Desktop\Весельчаки\Новая папка\IMG_20220114_0958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14290"/>
            <a:ext cx="1899413" cy="3214710"/>
          </a:xfrm>
          <a:prstGeom prst="rect">
            <a:avLst/>
          </a:prstGeom>
          <a:noFill/>
        </p:spPr>
      </p:pic>
      <p:pic>
        <p:nvPicPr>
          <p:cNvPr id="2054" name="Picture 6" descr="C:\Users\связной\Desktop\Весельчаки\Новая папка\IMG_20220114_1002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571876"/>
            <a:ext cx="3214710" cy="2942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связной\Desktop\ВИЗИТКА\ФОн\im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5719"/>
            <a:ext cx="9144000" cy="6893719"/>
          </a:xfrm>
          <a:prstGeom prst="rect">
            <a:avLst/>
          </a:prstGeom>
          <a:noFill/>
        </p:spPr>
      </p:pic>
      <p:pic>
        <p:nvPicPr>
          <p:cNvPr id="3074" name="Picture 2" descr="C:\Users\связной\Desktop\Весельчаки\Новая папка\IMG_20220119_101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291"/>
            <a:ext cx="2447923" cy="3071833"/>
          </a:xfrm>
          <a:prstGeom prst="rect">
            <a:avLst/>
          </a:prstGeom>
          <a:noFill/>
        </p:spPr>
      </p:pic>
      <p:pic>
        <p:nvPicPr>
          <p:cNvPr id="3075" name="Picture 3" descr="C:\Users\связной\Desktop\Весельчаки\Новая папка\IMG_20220119_101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14290"/>
            <a:ext cx="1560472" cy="3071834"/>
          </a:xfrm>
          <a:prstGeom prst="rect">
            <a:avLst/>
          </a:prstGeom>
          <a:noFill/>
        </p:spPr>
      </p:pic>
      <p:pic>
        <p:nvPicPr>
          <p:cNvPr id="3076" name="Picture 4" descr="C:\Users\связной\Desktop\Весельчаки\Новая папка\IMG_20220119_1003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429000"/>
            <a:ext cx="3000396" cy="3078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связной\Desktop\ВИЗИТКА\ФОн\im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связной\Desktop\Весельчаки\ФОТО\Новая папка\IMG_20220124_080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189317" cy="2357454"/>
          </a:xfrm>
          <a:prstGeom prst="rect">
            <a:avLst/>
          </a:prstGeom>
          <a:noFill/>
        </p:spPr>
      </p:pic>
      <p:pic>
        <p:nvPicPr>
          <p:cNvPr id="1027" name="Picture 3" descr="C:\Users\связной\Desktop\Весельчаки\ФОТО\Новая папка\IMG_20220124_0816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4290"/>
            <a:ext cx="3000396" cy="4000527"/>
          </a:xfrm>
          <a:prstGeom prst="rect">
            <a:avLst/>
          </a:prstGeom>
          <a:noFill/>
        </p:spPr>
      </p:pic>
      <p:pic>
        <p:nvPicPr>
          <p:cNvPr id="1028" name="Picture 4" descr="C:\Users\связной\Desktop\Весельчаки\ФОТО\Новая папка\IMG_20220124_1735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000372"/>
            <a:ext cx="4191029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связной\Desktop\ВИЗИТКА\ФОн\0033-038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</p:spPr>
      </p:pic>
      <p:pic>
        <p:nvPicPr>
          <p:cNvPr id="2050" name="Picture 2" descr="C:\Users\связной\Desktop\Весельчаки\ФОТО\Новая папка\IMG_20220121_091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6"/>
            <a:ext cx="2071702" cy="3511131"/>
          </a:xfrm>
          <a:prstGeom prst="rect">
            <a:avLst/>
          </a:prstGeom>
          <a:noFill/>
        </p:spPr>
      </p:pic>
      <p:pic>
        <p:nvPicPr>
          <p:cNvPr id="2051" name="Picture 3" descr="C:\Users\связной\Desktop\Весельчаки\ФОТО\Новая папка\IMG_20220121_092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285860"/>
            <a:ext cx="2589646" cy="3452861"/>
          </a:xfrm>
          <a:prstGeom prst="rect">
            <a:avLst/>
          </a:prstGeom>
          <a:noFill/>
        </p:spPr>
      </p:pic>
      <p:pic>
        <p:nvPicPr>
          <p:cNvPr id="2052" name="Picture 4" descr="C:\Users\связной\Desktop\Весельчаки\ФОТО\Новая папка\IMG_20220121_092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57166"/>
            <a:ext cx="2625347" cy="3500462"/>
          </a:xfrm>
          <a:prstGeom prst="rect">
            <a:avLst/>
          </a:prstGeom>
          <a:noFill/>
        </p:spPr>
      </p:pic>
      <p:pic>
        <p:nvPicPr>
          <p:cNvPr id="2053" name="Picture 5" descr="C:\Users\связной\Desktop\Весельчаки\ФОТО\Новая папка\IMG_20220121_1854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071942"/>
            <a:ext cx="2905145" cy="2178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182</Words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связной</dc:creator>
  <cp:lastModifiedBy>связной</cp:lastModifiedBy>
  <cp:revision>38</cp:revision>
  <dcterms:created xsi:type="dcterms:W3CDTF">2022-01-23T09:54:30Z</dcterms:created>
  <dcterms:modified xsi:type="dcterms:W3CDTF">2022-02-17T19:34:13Z</dcterms:modified>
</cp:coreProperties>
</file>