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78" r:id="rId2"/>
    <p:sldId id="279" r:id="rId3"/>
    <p:sldId id="256" r:id="rId4"/>
    <p:sldId id="293" r:id="rId5"/>
    <p:sldId id="294" r:id="rId6"/>
    <p:sldId id="297" r:id="rId7"/>
    <p:sldId id="296" r:id="rId8"/>
    <p:sldId id="299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D6D63-DF49-4EB7-8C06-772B24ED8BA5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F692-1C47-4FAE-9E41-FCDCB5154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1F692-1C47-4FAE-9E41-FCDCB5154C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img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>
                <a:latin typeface="Bahnschrift Condensed" pitchFamily="34" charset="0"/>
              </a:rPr>
              <a:t>муниципальное бюджетное дошкольное образовательное учреждение детский сад «Калейдоскоп» г. Данилова Ярославской области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>
                <a:latin typeface="Bahnschrift Condensed" pitchFamily="34" charset="0"/>
              </a:rPr>
              <a:t>Установочный педагогический совет детского сада «Калейдоскоп» 2022 г.</a:t>
            </a:r>
            <a:endParaRPr lang="ru-RU" sz="2000" dirty="0">
              <a:latin typeface="Bahnschrift Condensed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00100" y="1714488"/>
            <a:ext cx="7772400" cy="1571636"/>
          </a:xfrm>
        </p:spPr>
        <p:txBody>
          <a:bodyPr>
            <a:normAutofit fontScale="47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«Новые горизонты педагогического коллектива в 2022/2023 учебном году»</a:t>
            </a:r>
            <a:endParaRPr lang="ru-RU" sz="6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563390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357562"/>
            <a:ext cx="6000760" cy="3211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71604" y="285728"/>
            <a:ext cx="392909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Успех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hnschrift Condense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Удача в достижении чего-нибудь.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Общественное признание.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Хорошие результаты в работе, учёбе.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Успешный – заключающий в себе успех, удачный.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(словарь Русского языка С.И.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Ожигов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</p:txBody>
      </p:sp>
      <p:pic>
        <p:nvPicPr>
          <p:cNvPr id="7" name="Рисунок 6" descr="scale_12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571876"/>
            <a:ext cx="4666231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ZUFLbaxuXwzmjtxI0V81vWOuXi5jLN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714356"/>
            <a:ext cx="3214710" cy="241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43042" y="571480"/>
            <a:ext cx="6715172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Повестка педсовета</a:t>
            </a: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1. Выборы секретаря педсовета на новый учебный год 2022 - 2023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. 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2. Анализ оздоровительной работы с детьми и их родителями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летне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 – оздоровительный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 период;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Ответственный: старший воспитатель О.В.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Иософатова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Знакомство с годовым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 планом деятельности ДОУ на 2022 - 2023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. г.;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Condensed" pitchFamily="34" charset="0"/>
                <a:cs typeface="Arial" pitchFamily="34" charset="0"/>
              </a:rPr>
              <a:t>Утверждение поправок в ООП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 Condensed" pitchFamily="34" charset="0"/>
                <a:cs typeface="Arial" pitchFamily="34" charset="0"/>
              </a:rPr>
              <a:t> ДОО;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/>
            </a:pPr>
            <a:r>
              <a:rPr lang="ru-RU" baseline="0" dirty="0" smtClean="0">
                <a:latin typeface="Bahnschrift Condensed" pitchFamily="34" charset="0"/>
                <a:cs typeface="Arial" pitchFamily="34" charset="0"/>
              </a:rPr>
              <a:t>Режим</a:t>
            </a:r>
            <a:r>
              <a:rPr lang="ru-RU" dirty="0" smtClean="0">
                <a:latin typeface="Bahnschrift Condensed" pitchFamily="34" charset="0"/>
                <a:cs typeface="Arial" pitchFamily="34" charset="0"/>
              </a:rPr>
              <a:t> работы МБДОУ детского сада «Калейдоскоп».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Condensed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571481"/>
            <a:ext cx="777240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     Цели и задачи детского сада на 2022/23 учебный год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1" dirty="0" smtClean="0">
                <a:solidFill>
                  <a:schemeClr val="tx1"/>
                </a:solidFill>
                <a:latin typeface="Arial Narrow" pitchFamily="34" charset="0"/>
              </a:rPr>
              <a:t>ЦЕЛИ РАБОТЫ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:  </a:t>
            </a:r>
          </a:p>
          <a:p>
            <a:pPr algn="just"/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создать образовательное пространство, направленное на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повышение качества дошкольного образования, для формирования общей культуры личности детей, развития их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социальных, нравственных, эстетических, интеллектуальных, физических качеств, инициативности и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самостоятельности в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соответствии с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требованиями современной образовательной политики, социальными запросами, потребностями личности ребенка и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с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учетом социального заказа родителей.</a:t>
            </a:r>
          </a:p>
          <a:p>
            <a:pPr algn="just"/>
            <a:endParaRPr lang="ru-RU" sz="56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ru-RU" sz="5600" b="1" dirty="0" smtClean="0">
                <a:solidFill>
                  <a:schemeClr val="tx1"/>
                </a:solidFill>
                <a:latin typeface="Arial Narrow" pitchFamily="34" charset="0"/>
              </a:rPr>
              <a:t>ЗАДАЧИ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algn="just"/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 для достижения намеченных целей необходимо:</a:t>
            </a:r>
          </a:p>
          <a:p>
            <a:pPr algn="just">
              <a:buFont typeface="Wingdings" pitchFamily="2" charset="2"/>
              <a:buChar char="v"/>
            </a:pP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 формировать у воспитанников эмоционально-ценностное отношение к истории, культуре и традициям малой Родины, через активизацию познавательных интересов в рамках проектной деятельности;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 совершенствовать систему взаимодействия педагогов и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родителей по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приобщению дошкольников к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здоровому образу жизни, сохранению и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укреплению здоровья детей, обеспечению физической и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психической безопасности, формированию основ безопасной жизнедеятельности;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 обеспечить развитие педагогических подходов и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технологий осуществления преемственности образования, направленных на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формирование фундаментальных личностных компетенций дошкольника и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учащегося начальной школы в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соответствии с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ФГОС ДО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и</a:t>
            </a:r>
            <a:r>
              <a:rPr lang="en-US" sz="56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r>
              <a:rPr lang="ru-RU" sz="5600" dirty="0" smtClean="0">
                <a:solidFill>
                  <a:schemeClr val="tx1"/>
                </a:solidFill>
                <a:latin typeface="Arial Narrow" pitchFamily="34" charset="0"/>
              </a:rPr>
              <a:t>НОО.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14414" y="285729"/>
            <a:ext cx="7772400" cy="78581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Педсоветы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400800" cy="4857784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Times New Roman" pitchFamily="18" charset="0"/>
              </a:rPr>
              <a:t>«Новые горизонты педагогического коллектива в 2022/2023 учебном году».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Times New Roman" pitchFamily="18" charset="0"/>
              </a:rPr>
              <a:t>«Технология проектной деятельности».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«Преемственность образования, направленная на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формирование фундаментальных личностных компетенций дошкольника и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учащегося начальной школы в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соответствии с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ФГОС ДО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и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НОО». (педагоги, учителя)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cs typeface="Times New Roman" pitchFamily="18" charset="0"/>
              </a:rPr>
              <a:t>Итоговый педсовет.</a:t>
            </a: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14414" y="285729"/>
            <a:ext cx="7772400" cy="78581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Конкурсы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400800" cy="4857784"/>
          </a:xfrm>
        </p:spPr>
        <p:txBody>
          <a:bodyPr>
            <a:normAutofit lnSpcReduction="10000"/>
          </a:bodyPr>
          <a:lstStyle/>
          <a:p>
            <a:pPr marL="514350" indent="-514350" algn="l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Конкурс (уровень организации) проектов по патриотическому воспитанию</a:t>
            </a:r>
          </a:p>
          <a:p>
            <a:pPr marL="514350" indent="-51435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(сроки март)</a:t>
            </a:r>
          </a:p>
          <a:p>
            <a:pPr marL="514350" indent="-51435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Городской конкурс к новому году</a:t>
            </a:r>
          </a:p>
          <a:p>
            <a:pPr marL="514350" indent="-51435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Муниципальные конкурсы</a:t>
            </a:r>
          </a:p>
          <a:p>
            <a:pPr marL="514350" indent="-51435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 Всероссийские конкурсы</a:t>
            </a: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14414" y="285729"/>
            <a:ext cx="7772400" cy="78581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Семинары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7286676" cy="528641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Создание условий для поддержки инициативы и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самостоятельности детей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Сентябрь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Старший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воспитатель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Внедрение инновационных педагогических технологий и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практик по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реализации рабочей программы воспитания 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Октябрь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Старший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воспитатель, </a:t>
            </a:r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воспитатели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Индивидуализация развивающей предметно-пространственной среды 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дошкольной организации как эффективное условие полноценного развития личности ребенка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Ноябрь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Старший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воспитатель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Физкультурно-оздоровительный климат 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семье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Декабрь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Инструктор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по </a:t>
            </a:r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физической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культуре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Формирование профессиональной готовности педагогических кадров ДОО и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начальной школы к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обеспечению единого образовательного пространства 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рамках ФГОС ДО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и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НОО 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Март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Старший воспитатель, воспитатели подготовительных групп </a:t>
            </a:r>
          </a:p>
          <a:p>
            <a:pPr marL="514350" indent="-514350" algn="l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14414" y="285729"/>
            <a:ext cx="7772400" cy="78581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hnschrift Condensed" pitchFamily="34" charset="0"/>
                <a:ea typeface="Times New Roman" pitchFamily="18" charset="0"/>
                <a:cs typeface="Times New Roman" pitchFamily="18" charset="0"/>
              </a:rPr>
              <a:t>Семинары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7286676" cy="528641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Создание условий для поддержки инициативы и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самостоятельности детей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Сентябрь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Старший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воспитатель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Внедрение инновационных педагогических технологий и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практик по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реализации рабочей программы воспитания 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Октябрь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Старший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воспитатель, </a:t>
            </a:r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воспитатели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Индивидуализация развивающей предметно-пространственной среды 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дошкольной организации как эффективное условие полноценного развития личности ребенка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Ноябрь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Старший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воспитатель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Физкультурно-оздоровительный климат 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семье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Декабрь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Инструктор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по </a:t>
            </a:r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физической</a:t>
            </a:r>
            <a:r>
              <a:rPr lang="en-US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культуре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Формирование профессиональной готовности педагогических кадров ДОО и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начальной школы к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обеспечению единого образовательного пространства 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рамках ФГОС ДО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и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 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НОО </a:t>
            </a:r>
          </a:p>
          <a:p>
            <a:pPr algn="l"/>
            <a:r>
              <a:rPr lang="en-US" sz="3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Март</a:t>
            </a:r>
            <a:endParaRPr lang="ru-RU" sz="35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algn="l"/>
            <a:r>
              <a:rPr lang="ru-RU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Старший воспитатель, воспитатели подготовительных групп </a:t>
            </a:r>
          </a:p>
          <a:p>
            <a:pPr marL="514350" indent="-514350" algn="l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187</Words>
  <PresentationFormat>Экран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муниципальное бюджетное дошкольное образовательное учреждение детский сад «Калейдоскоп» г. Данилова Ярославской области  Установочный педагогический совет детского сада «Калейдоскоп» 2022 г.</vt:lpstr>
      <vt:lpstr>Слайд 2</vt:lpstr>
      <vt:lpstr>Слайд 3</vt:lpstr>
      <vt:lpstr>       Цели и задачи детского сада на 2022/23 учебный год  </vt:lpstr>
      <vt:lpstr> Педсоветы  </vt:lpstr>
      <vt:lpstr> Конкурсы  </vt:lpstr>
      <vt:lpstr>  Семинары    </vt:lpstr>
      <vt:lpstr>  Семинары  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педагогический совет</dc:title>
  <dc:creator>Методкабинет</dc:creator>
  <cp:lastModifiedBy>Пользователь Windows</cp:lastModifiedBy>
  <cp:revision>77</cp:revision>
  <dcterms:created xsi:type="dcterms:W3CDTF">2020-08-28T07:13:40Z</dcterms:created>
  <dcterms:modified xsi:type="dcterms:W3CDTF">2023-01-16T05:39:16Z</dcterms:modified>
</cp:coreProperties>
</file>