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04" y="180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9A395B8-5D93-422B-AA7F-6FE5DAB851EB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094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0" y="771480"/>
            <a:ext cx="6857280" cy="3857040"/>
          </a:xfrm>
          <a:prstGeom prst="rect">
            <a:avLst/>
          </a:prstGeom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1828800" y="4886280"/>
            <a:ext cx="14629680" cy="4628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Невропатолог и психиатр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В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ладимир  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М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ихайлович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Бехтерев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писал, что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движения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руки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всегда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были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тесно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связаны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с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речью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и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способствовали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её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развитию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. </a:t>
            </a:r>
            <a:endParaRPr lang="ru-RU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«Истоки способностей и дарований детей – на кончиках их пальцев. От пальцев, образно говоря, идут тончайшие нити– ручейки, которые питают ум ребенка. Другими словами, чем больше мастерства в детской руке, тем умнее ребенок» </a:t>
            </a: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В. А. Сухомлинский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44" name="CustomShape 3"/>
          <p:cNvSpPr/>
          <p:nvPr/>
        </p:nvSpPr>
        <p:spPr>
          <a:xfrm>
            <a:off x="10358280" y="9771120"/>
            <a:ext cx="7923960" cy="5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FB8B665-FA03-46C9-B175-BC0583048E24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18287280" cy="102862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AB6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8287280" cy="102862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1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8287280" cy="102862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1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0"/>
            <a:ext cx="18287280" cy="102862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D1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0" y="0"/>
            <a:ext cx="5396760" cy="6463440"/>
          </a:xfrm>
          <a:custGeom>
            <a:avLst/>
            <a:gdLst/>
            <a:ahLst/>
            <a:cxnLst/>
            <a:rect l="l" t="t" r="r" b="b"/>
            <a:pathLst>
              <a:path w="5397500" h="6464935">
                <a:moveTo>
                  <a:pt x="0" y="6464807"/>
                </a:moveTo>
                <a:lnTo>
                  <a:pt x="0" y="0"/>
                </a:lnTo>
                <a:lnTo>
                  <a:pt x="5363068" y="0"/>
                </a:lnTo>
                <a:lnTo>
                  <a:pt x="5366620" y="16358"/>
                </a:lnTo>
                <a:lnTo>
                  <a:pt x="5378031" y="78484"/>
                </a:lnTo>
                <a:lnTo>
                  <a:pt x="5386782" y="141049"/>
                </a:lnTo>
                <a:lnTo>
                  <a:pt x="5392881" y="203982"/>
                </a:lnTo>
                <a:lnTo>
                  <a:pt x="5396334" y="267214"/>
                </a:lnTo>
                <a:lnTo>
                  <a:pt x="5397151" y="330673"/>
                </a:lnTo>
                <a:lnTo>
                  <a:pt x="5396572" y="362466"/>
                </a:lnTo>
                <a:lnTo>
                  <a:pt x="5393447" y="426136"/>
                </a:lnTo>
                <a:lnTo>
                  <a:pt x="5387704" y="489860"/>
                </a:lnTo>
                <a:lnTo>
                  <a:pt x="5379351" y="553565"/>
                </a:lnTo>
                <a:lnTo>
                  <a:pt x="5368395" y="617184"/>
                </a:lnTo>
                <a:lnTo>
                  <a:pt x="5354844" y="680645"/>
                </a:lnTo>
                <a:lnTo>
                  <a:pt x="5338706" y="743879"/>
                </a:lnTo>
                <a:lnTo>
                  <a:pt x="5319988" y="806815"/>
                </a:lnTo>
                <a:lnTo>
                  <a:pt x="5298697" y="869383"/>
                </a:lnTo>
                <a:lnTo>
                  <a:pt x="5274843" y="931514"/>
                </a:lnTo>
                <a:lnTo>
                  <a:pt x="5248431" y="993137"/>
                </a:lnTo>
                <a:lnTo>
                  <a:pt x="5219471" y="1054182"/>
                </a:lnTo>
                <a:lnTo>
                  <a:pt x="5187969" y="1114579"/>
                </a:lnTo>
                <a:lnTo>
                  <a:pt x="5153933" y="1174257"/>
                </a:lnTo>
                <a:lnTo>
                  <a:pt x="5117371" y="1233148"/>
                </a:lnTo>
                <a:lnTo>
                  <a:pt x="5078291" y="1291180"/>
                </a:lnTo>
                <a:lnTo>
                  <a:pt x="5036700" y="1348284"/>
                </a:lnTo>
                <a:lnTo>
                  <a:pt x="4992605" y="1404389"/>
                </a:lnTo>
                <a:lnTo>
                  <a:pt x="4671825" y="1785492"/>
                </a:lnTo>
                <a:lnTo>
                  <a:pt x="4565306" y="1913507"/>
                </a:lnTo>
                <a:lnTo>
                  <a:pt x="4485727" y="2010222"/>
                </a:lnTo>
                <a:lnTo>
                  <a:pt x="4406268" y="2107959"/>
                </a:lnTo>
                <a:lnTo>
                  <a:pt x="4326796" y="2207098"/>
                </a:lnTo>
                <a:lnTo>
                  <a:pt x="4273741" y="2274156"/>
                </a:lnTo>
                <a:lnTo>
                  <a:pt x="4220583" y="2342116"/>
                </a:lnTo>
                <a:lnTo>
                  <a:pt x="4167282" y="2411091"/>
                </a:lnTo>
                <a:lnTo>
                  <a:pt x="4113798" y="2481193"/>
                </a:lnTo>
                <a:lnTo>
                  <a:pt x="4060093" y="2552534"/>
                </a:lnTo>
                <a:lnTo>
                  <a:pt x="4006126" y="2625226"/>
                </a:lnTo>
                <a:lnTo>
                  <a:pt x="3951860" y="2699381"/>
                </a:lnTo>
                <a:lnTo>
                  <a:pt x="3897254" y="2775111"/>
                </a:lnTo>
                <a:lnTo>
                  <a:pt x="3842270" y="2852527"/>
                </a:lnTo>
                <a:lnTo>
                  <a:pt x="3786868" y="2931743"/>
                </a:lnTo>
                <a:lnTo>
                  <a:pt x="3731008" y="3012870"/>
                </a:lnTo>
                <a:lnTo>
                  <a:pt x="3674653" y="3096020"/>
                </a:lnTo>
                <a:lnTo>
                  <a:pt x="3617762" y="3181305"/>
                </a:lnTo>
                <a:lnTo>
                  <a:pt x="3560296" y="3268838"/>
                </a:lnTo>
                <a:lnTo>
                  <a:pt x="3502216" y="3358729"/>
                </a:lnTo>
                <a:lnTo>
                  <a:pt x="3443482" y="3451092"/>
                </a:lnTo>
                <a:lnTo>
                  <a:pt x="3384057" y="3546038"/>
                </a:lnTo>
                <a:lnTo>
                  <a:pt x="3323899" y="3643679"/>
                </a:lnTo>
                <a:lnTo>
                  <a:pt x="3232205" y="3795440"/>
                </a:lnTo>
                <a:lnTo>
                  <a:pt x="3138644" y="3953895"/>
                </a:lnTo>
                <a:lnTo>
                  <a:pt x="3043083" y="4119423"/>
                </a:lnTo>
                <a:lnTo>
                  <a:pt x="2945391" y="4292401"/>
                </a:lnTo>
                <a:lnTo>
                  <a:pt x="2845434" y="4473209"/>
                </a:lnTo>
                <a:lnTo>
                  <a:pt x="2681039" y="4777356"/>
                </a:lnTo>
                <a:lnTo>
                  <a:pt x="2652879" y="4826804"/>
                </a:lnTo>
                <a:lnTo>
                  <a:pt x="2623943" y="4875466"/>
                </a:lnTo>
                <a:lnTo>
                  <a:pt x="2594249" y="4923343"/>
                </a:lnTo>
                <a:lnTo>
                  <a:pt x="2563813" y="4970438"/>
                </a:lnTo>
                <a:lnTo>
                  <a:pt x="2532652" y="5016754"/>
                </a:lnTo>
                <a:lnTo>
                  <a:pt x="2500784" y="5062293"/>
                </a:lnTo>
                <a:lnTo>
                  <a:pt x="2468225" y="5107058"/>
                </a:lnTo>
                <a:lnTo>
                  <a:pt x="2434994" y="5151051"/>
                </a:lnTo>
                <a:lnTo>
                  <a:pt x="2401106" y="5194275"/>
                </a:lnTo>
                <a:lnTo>
                  <a:pt x="2366579" y="5236733"/>
                </a:lnTo>
                <a:lnTo>
                  <a:pt x="2331431" y="5278426"/>
                </a:lnTo>
                <a:lnTo>
                  <a:pt x="2295677" y="5319358"/>
                </a:lnTo>
                <a:lnTo>
                  <a:pt x="2259336" y="5359531"/>
                </a:lnTo>
                <a:lnTo>
                  <a:pt x="2222424" y="5398948"/>
                </a:lnTo>
                <a:lnTo>
                  <a:pt x="2184959" y="5437611"/>
                </a:lnTo>
                <a:lnTo>
                  <a:pt x="2146957" y="5475523"/>
                </a:lnTo>
                <a:lnTo>
                  <a:pt x="2108436" y="5512687"/>
                </a:lnTo>
                <a:lnTo>
                  <a:pt x="2069412" y="5549104"/>
                </a:lnTo>
                <a:lnTo>
                  <a:pt x="2029904" y="5584778"/>
                </a:lnTo>
                <a:lnTo>
                  <a:pt x="1989927" y="5619711"/>
                </a:lnTo>
                <a:lnTo>
                  <a:pt x="1949500" y="5653905"/>
                </a:lnTo>
                <a:lnTo>
                  <a:pt x="1908638" y="5687364"/>
                </a:lnTo>
                <a:lnTo>
                  <a:pt x="1867360" y="5720089"/>
                </a:lnTo>
                <a:lnTo>
                  <a:pt x="1825682" y="5752084"/>
                </a:lnTo>
                <a:lnTo>
                  <a:pt x="1783622" y="5783351"/>
                </a:lnTo>
                <a:lnTo>
                  <a:pt x="1741196" y="5813892"/>
                </a:lnTo>
                <a:lnTo>
                  <a:pt x="1698421" y="5843710"/>
                </a:lnTo>
                <a:lnTo>
                  <a:pt x="1655316" y="5872808"/>
                </a:lnTo>
                <a:lnTo>
                  <a:pt x="1611896" y="5901188"/>
                </a:lnTo>
                <a:lnTo>
                  <a:pt x="1568179" y="5928853"/>
                </a:lnTo>
                <a:lnTo>
                  <a:pt x="1524182" y="5955805"/>
                </a:lnTo>
                <a:lnTo>
                  <a:pt x="1479923" y="5982046"/>
                </a:lnTo>
                <a:lnTo>
                  <a:pt x="1435417" y="6007580"/>
                </a:lnTo>
                <a:lnTo>
                  <a:pt x="1390683" y="6032410"/>
                </a:lnTo>
                <a:lnTo>
                  <a:pt x="1345737" y="6056536"/>
                </a:lnTo>
                <a:lnTo>
                  <a:pt x="1300597" y="6079963"/>
                </a:lnTo>
                <a:lnTo>
                  <a:pt x="1255279" y="6102692"/>
                </a:lnTo>
                <a:lnTo>
                  <a:pt x="1209801" y="6124727"/>
                </a:lnTo>
                <a:lnTo>
                  <a:pt x="1164180" y="6146069"/>
                </a:lnTo>
                <a:lnTo>
                  <a:pt x="1118433" y="6166722"/>
                </a:lnTo>
                <a:lnTo>
                  <a:pt x="1072576" y="6186687"/>
                </a:lnTo>
                <a:lnTo>
                  <a:pt x="1026628" y="6205968"/>
                </a:lnTo>
                <a:lnTo>
                  <a:pt x="980605" y="6224567"/>
                </a:lnTo>
                <a:lnTo>
                  <a:pt x="934524" y="6242487"/>
                </a:lnTo>
                <a:lnTo>
                  <a:pt x="888403" y="6259730"/>
                </a:lnTo>
                <a:lnTo>
                  <a:pt x="842258" y="6276298"/>
                </a:lnTo>
                <a:lnTo>
                  <a:pt x="796106" y="6292195"/>
                </a:lnTo>
                <a:lnTo>
                  <a:pt x="749966" y="6307423"/>
                </a:lnTo>
                <a:lnTo>
                  <a:pt x="703853" y="6321984"/>
                </a:lnTo>
                <a:lnTo>
                  <a:pt x="657784" y="6335881"/>
                </a:lnTo>
                <a:lnTo>
                  <a:pt x="611778" y="6349117"/>
                </a:lnTo>
                <a:lnTo>
                  <a:pt x="565851" y="6361693"/>
                </a:lnTo>
                <a:lnTo>
                  <a:pt x="520020" y="6373614"/>
                </a:lnTo>
                <a:lnTo>
                  <a:pt x="474302" y="6384880"/>
                </a:lnTo>
                <a:lnTo>
                  <a:pt x="428715" y="6395495"/>
                </a:lnTo>
                <a:lnTo>
                  <a:pt x="383275" y="6405462"/>
                </a:lnTo>
                <a:lnTo>
                  <a:pt x="337999" y="6414783"/>
                </a:lnTo>
                <a:lnTo>
                  <a:pt x="292905" y="6423460"/>
                </a:lnTo>
                <a:lnTo>
                  <a:pt x="248010" y="6431496"/>
                </a:lnTo>
                <a:lnTo>
                  <a:pt x="203331" y="6438894"/>
                </a:lnTo>
                <a:lnTo>
                  <a:pt x="158885" y="6445656"/>
                </a:lnTo>
                <a:lnTo>
                  <a:pt x="114688" y="6451784"/>
                </a:lnTo>
                <a:lnTo>
                  <a:pt x="70759" y="6457282"/>
                </a:lnTo>
                <a:lnTo>
                  <a:pt x="27114" y="6462152"/>
                </a:lnTo>
                <a:lnTo>
                  <a:pt x="0" y="6464807"/>
                </a:lnTo>
                <a:close/>
              </a:path>
            </a:pathLst>
          </a:custGeom>
          <a:solidFill>
            <a:srgbClr val="FFCC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PlaceHolder 3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0"/>
            <a:ext cx="18287280" cy="102862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7E8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2"/>
          <p:cNvSpPr/>
          <p:nvPr/>
        </p:nvSpPr>
        <p:spPr>
          <a:xfrm>
            <a:off x="0" y="0"/>
            <a:ext cx="7228800" cy="5447520"/>
          </a:xfrm>
          <a:custGeom>
            <a:avLst/>
            <a:gdLst/>
            <a:ahLst/>
            <a:cxnLst/>
            <a:rect l="l" t="t" r="r" b="b"/>
            <a:pathLst>
              <a:path w="7230109" h="5448935">
                <a:moveTo>
                  <a:pt x="0" y="5448814"/>
                </a:moveTo>
                <a:lnTo>
                  <a:pt x="0" y="0"/>
                </a:lnTo>
                <a:lnTo>
                  <a:pt x="7222006" y="0"/>
                </a:lnTo>
                <a:lnTo>
                  <a:pt x="7222924" y="9908"/>
                </a:lnTo>
                <a:lnTo>
                  <a:pt x="7225736" y="48556"/>
                </a:lnTo>
                <a:lnTo>
                  <a:pt x="7227790" y="87208"/>
                </a:lnTo>
                <a:lnTo>
                  <a:pt x="7229092" y="125852"/>
                </a:lnTo>
                <a:lnTo>
                  <a:pt x="7229650" y="164479"/>
                </a:lnTo>
                <a:lnTo>
                  <a:pt x="7229471" y="203080"/>
                </a:lnTo>
                <a:lnTo>
                  <a:pt x="7228562" y="241644"/>
                </a:lnTo>
                <a:lnTo>
                  <a:pt x="7226931" y="280162"/>
                </a:lnTo>
                <a:lnTo>
                  <a:pt x="7224584" y="318624"/>
                </a:lnTo>
                <a:lnTo>
                  <a:pt x="7221529" y="357021"/>
                </a:lnTo>
                <a:lnTo>
                  <a:pt x="7217773" y="395342"/>
                </a:lnTo>
                <a:lnTo>
                  <a:pt x="7213324" y="433579"/>
                </a:lnTo>
                <a:lnTo>
                  <a:pt x="7208188" y="471720"/>
                </a:lnTo>
                <a:lnTo>
                  <a:pt x="7202373" y="509757"/>
                </a:lnTo>
                <a:lnTo>
                  <a:pt x="7195885" y="547680"/>
                </a:lnTo>
                <a:lnTo>
                  <a:pt x="7188733" y="585479"/>
                </a:lnTo>
                <a:lnTo>
                  <a:pt x="7180923" y="623144"/>
                </a:lnTo>
                <a:lnTo>
                  <a:pt x="7172463" y="660665"/>
                </a:lnTo>
                <a:lnTo>
                  <a:pt x="7163360" y="698034"/>
                </a:lnTo>
                <a:lnTo>
                  <a:pt x="7153620" y="735239"/>
                </a:lnTo>
                <a:lnTo>
                  <a:pt x="7143252" y="772272"/>
                </a:lnTo>
                <a:lnTo>
                  <a:pt x="7132263" y="809122"/>
                </a:lnTo>
                <a:lnTo>
                  <a:pt x="7120659" y="845781"/>
                </a:lnTo>
                <a:lnTo>
                  <a:pt x="7108448" y="882237"/>
                </a:lnTo>
                <a:lnTo>
                  <a:pt x="7095637" y="918482"/>
                </a:lnTo>
                <a:lnTo>
                  <a:pt x="7082233" y="954505"/>
                </a:lnTo>
                <a:lnTo>
                  <a:pt x="7068245" y="990298"/>
                </a:lnTo>
                <a:lnTo>
                  <a:pt x="7053677" y="1025850"/>
                </a:lnTo>
                <a:lnTo>
                  <a:pt x="7038539" y="1061151"/>
                </a:lnTo>
                <a:lnTo>
                  <a:pt x="7022837" y="1096192"/>
                </a:lnTo>
                <a:lnTo>
                  <a:pt x="7006579" y="1130963"/>
                </a:lnTo>
                <a:lnTo>
                  <a:pt x="6989771" y="1165454"/>
                </a:lnTo>
                <a:lnTo>
                  <a:pt x="6972421" y="1199656"/>
                </a:lnTo>
                <a:lnTo>
                  <a:pt x="6954536" y="1233559"/>
                </a:lnTo>
                <a:lnTo>
                  <a:pt x="6936124" y="1267152"/>
                </a:lnTo>
                <a:lnTo>
                  <a:pt x="6917191" y="1300427"/>
                </a:lnTo>
                <a:lnTo>
                  <a:pt x="6897745" y="1333374"/>
                </a:lnTo>
                <a:lnTo>
                  <a:pt x="6877792" y="1365983"/>
                </a:lnTo>
                <a:lnTo>
                  <a:pt x="6857341" y="1398243"/>
                </a:lnTo>
                <a:lnTo>
                  <a:pt x="6836398" y="1430146"/>
                </a:lnTo>
                <a:lnTo>
                  <a:pt x="6814971" y="1461682"/>
                </a:lnTo>
                <a:lnTo>
                  <a:pt x="6770693" y="1523613"/>
                </a:lnTo>
                <a:lnTo>
                  <a:pt x="6724564" y="1583958"/>
                </a:lnTo>
                <a:lnTo>
                  <a:pt x="6676641" y="1642638"/>
                </a:lnTo>
                <a:lnTo>
                  <a:pt x="6626984" y="1699577"/>
                </a:lnTo>
                <a:lnTo>
                  <a:pt x="6575648" y="1754697"/>
                </a:lnTo>
                <a:lnTo>
                  <a:pt x="6522693" y="1807918"/>
                </a:lnTo>
                <a:lnTo>
                  <a:pt x="6468175" y="1859165"/>
                </a:lnTo>
                <a:lnTo>
                  <a:pt x="6412153" y="1908358"/>
                </a:lnTo>
                <a:lnTo>
                  <a:pt x="6354685" y="1955420"/>
                </a:lnTo>
                <a:lnTo>
                  <a:pt x="6295827" y="2000273"/>
                </a:lnTo>
                <a:lnTo>
                  <a:pt x="6235638" y="2042839"/>
                </a:lnTo>
                <a:lnTo>
                  <a:pt x="6174176" y="2083041"/>
                </a:lnTo>
                <a:lnTo>
                  <a:pt x="6111499" y="2120799"/>
                </a:lnTo>
                <a:lnTo>
                  <a:pt x="6047663" y="2156038"/>
                </a:lnTo>
                <a:lnTo>
                  <a:pt x="5982727" y="2188678"/>
                </a:lnTo>
                <a:lnTo>
                  <a:pt x="5916748" y="2218642"/>
                </a:lnTo>
                <a:lnTo>
                  <a:pt x="5849785" y="2245852"/>
                </a:lnTo>
                <a:lnTo>
                  <a:pt x="5781895" y="2270230"/>
                </a:lnTo>
                <a:lnTo>
                  <a:pt x="5713136" y="2291698"/>
                </a:lnTo>
                <a:lnTo>
                  <a:pt x="5643565" y="2310178"/>
                </a:lnTo>
                <a:lnTo>
                  <a:pt x="5573241" y="2325593"/>
                </a:lnTo>
                <a:lnTo>
                  <a:pt x="5502220" y="2337865"/>
                </a:lnTo>
                <a:lnTo>
                  <a:pt x="5430562" y="2346915"/>
                </a:lnTo>
                <a:lnTo>
                  <a:pt x="5358323" y="2352666"/>
                </a:lnTo>
                <a:lnTo>
                  <a:pt x="5285561" y="2355041"/>
                </a:lnTo>
                <a:lnTo>
                  <a:pt x="5212334" y="2353960"/>
                </a:lnTo>
                <a:lnTo>
                  <a:pt x="5138700" y="2349347"/>
                </a:lnTo>
                <a:lnTo>
                  <a:pt x="5064716" y="2341123"/>
                </a:lnTo>
                <a:lnTo>
                  <a:pt x="4990441" y="2329211"/>
                </a:lnTo>
                <a:lnTo>
                  <a:pt x="4915931" y="2313532"/>
                </a:lnTo>
                <a:lnTo>
                  <a:pt x="4878607" y="2304256"/>
                </a:lnTo>
                <a:lnTo>
                  <a:pt x="4841518" y="2294499"/>
                </a:lnTo>
                <a:lnTo>
                  <a:pt x="4804541" y="2284614"/>
                </a:lnTo>
                <a:lnTo>
                  <a:pt x="4767676" y="2274618"/>
                </a:lnTo>
                <a:lnTo>
                  <a:pt x="4730920" y="2264532"/>
                </a:lnTo>
                <a:lnTo>
                  <a:pt x="4657735" y="2244166"/>
                </a:lnTo>
                <a:lnTo>
                  <a:pt x="4440713" y="2182910"/>
                </a:lnTo>
                <a:lnTo>
                  <a:pt x="4404902" y="2172880"/>
                </a:lnTo>
                <a:lnTo>
                  <a:pt x="4333577" y="2153150"/>
                </a:lnTo>
                <a:lnTo>
                  <a:pt x="4262642" y="2133986"/>
                </a:lnTo>
                <a:lnTo>
                  <a:pt x="4192090" y="2115544"/>
                </a:lnTo>
                <a:lnTo>
                  <a:pt x="4121911" y="2097978"/>
                </a:lnTo>
                <a:lnTo>
                  <a:pt x="4052098" y="2081443"/>
                </a:lnTo>
                <a:lnTo>
                  <a:pt x="3982643" y="2066094"/>
                </a:lnTo>
                <a:lnTo>
                  <a:pt x="3913537" y="2052086"/>
                </a:lnTo>
                <a:lnTo>
                  <a:pt x="3844772" y="2039573"/>
                </a:lnTo>
                <a:lnTo>
                  <a:pt x="3776339" y="2028710"/>
                </a:lnTo>
                <a:lnTo>
                  <a:pt x="3708231" y="2019652"/>
                </a:lnTo>
                <a:lnTo>
                  <a:pt x="3640438" y="2012553"/>
                </a:lnTo>
                <a:lnTo>
                  <a:pt x="3572954" y="2007569"/>
                </a:lnTo>
                <a:lnTo>
                  <a:pt x="3505769" y="2004854"/>
                </a:lnTo>
                <a:lnTo>
                  <a:pt x="3472286" y="2004396"/>
                </a:lnTo>
                <a:lnTo>
                  <a:pt x="3438875" y="2004563"/>
                </a:lnTo>
                <a:lnTo>
                  <a:pt x="3372264" y="2006851"/>
                </a:lnTo>
                <a:lnTo>
                  <a:pt x="3305927" y="2011872"/>
                </a:lnTo>
                <a:lnTo>
                  <a:pt x="3239857" y="2019781"/>
                </a:lnTo>
                <a:lnTo>
                  <a:pt x="3174045" y="2030733"/>
                </a:lnTo>
                <a:lnTo>
                  <a:pt x="3108483" y="2044882"/>
                </a:lnTo>
                <a:lnTo>
                  <a:pt x="3043162" y="2062384"/>
                </a:lnTo>
                <a:lnTo>
                  <a:pt x="2978075" y="2083393"/>
                </a:lnTo>
                <a:lnTo>
                  <a:pt x="2913212" y="2108064"/>
                </a:lnTo>
                <a:lnTo>
                  <a:pt x="2848566" y="2136552"/>
                </a:lnTo>
                <a:lnTo>
                  <a:pt x="2784129" y="2169011"/>
                </a:lnTo>
                <a:lnTo>
                  <a:pt x="2719891" y="2205597"/>
                </a:lnTo>
                <a:lnTo>
                  <a:pt x="2655846" y="2246463"/>
                </a:lnTo>
                <a:lnTo>
                  <a:pt x="2623892" y="2268550"/>
                </a:lnTo>
                <a:lnTo>
                  <a:pt x="2591984" y="2291765"/>
                </a:lnTo>
                <a:lnTo>
                  <a:pt x="2560119" y="2316128"/>
                </a:lnTo>
                <a:lnTo>
                  <a:pt x="2528297" y="2341658"/>
                </a:lnTo>
                <a:lnTo>
                  <a:pt x="2496517" y="2368374"/>
                </a:lnTo>
                <a:lnTo>
                  <a:pt x="2464777" y="2396296"/>
                </a:lnTo>
                <a:lnTo>
                  <a:pt x="2433077" y="2425443"/>
                </a:lnTo>
                <a:lnTo>
                  <a:pt x="2401416" y="2455834"/>
                </a:lnTo>
                <a:lnTo>
                  <a:pt x="2369793" y="2487488"/>
                </a:lnTo>
                <a:lnTo>
                  <a:pt x="2338206" y="2520426"/>
                </a:lnTo>
                <a:lnTo>
                  <a:pt x="2306654" y="2554666"/>
                </a:lnTo>
                <a:lnTo>
                  <a:pt x="2275137" y="2590228"/>
                </a:lnTo>
                <a:lnTo>
                  <a:pt x="2243654" y="2627131"/>
                </a:lnTo>
                <a:lnTo>
                  <a:pt x="2212202" y="2665395"/>
                </a:lnTo>
                <a:lnTo>
                  <a:pt x="2180783" y="2705038"/>
                </a:lnTo>
                <a:lnTo>
                  <a:pt x="2149393" y="2746080"/>
                </a:lnTo>
                <a:lnTo>
                  <a:pt x="2118033" y="2788541"/>
                </a:lnTo>
                <a:lnTo>
                  <a:pt x="2086702" y="2832439"/>
                </a:lnTo>
                <a:lnTo>
                  <a:pt x="2055397" y="2877795"/>
                </a:lnTo>
                <a:lnTo>
                  <a:pt x="2024119" y="2924627"/>
                </a:lnTo>
                <a:lnTo>
                  <a:pt x="1992866" y="2972955"/>
                </a:lnTo>
                <a:lnTo>
                  <a:pt x="1961637" y="3022798"/>
                </a:lnTo>
                <a:lnTo>
                  <a:pt x="1930431" y="3074175"/>
                </a:lnTo>
                <a:lnTo>
                  <a:pt x="1899248" y="3127107"/>
                </a:lnTo>
                <a:lnTo>
                  <a:pt x="1868085" y="3181611"/>
                </a:lnTo>
                <a:lnTo>
                  <a:pt x="1836942" y="3237708"/>
                </a:lnTo>
                <a:lnTo>
                  <a:pt x="1805819" y="3295417"/>
                </a:lnTo>
                <a:lnTo>
                  <a:pt x="1774713" y="3354758"/>
                </a:lnTo>
                <a:lnTo>
                  <a:pt x="1743624" y="3415748"/>
                </a:lnTo>
                <a:lnTo>
                  <a:pt x="1712551" y="3478409"/>
                </a:lnTo>
                <a:lnTo>
                  <a:pt x="1681493" y="3542759"/>
                </a:lnTo>
                <a:lnTo>
                  <a:pt x="1650449" y="3608818"/>
                </a:lnTo>
                <a:lnTo>
                  <a:pt x="1619417" y="3676605"/>
                </a:lnTo>
                <a:lnTo>
                  <a:pt x="1588398" y="3746138"/>
                </a:lnTo>
                <a:lnTo>
                  <a:pt x="1532471" y="3874118"/>
                </a:lnTo>
                <a:lnTo>
                  <a:pt x="1506893" y="3929818"/>
                </a:lnTo>
                <a:lnTo>
                  <a:pt x="1480666" y="3984545"/>
                </a:lnTo>
                <a:lnTo>
                  <a:pt x="1453807" y="4038302"/>
                </a:lnTo>
                <a:lnTo>
                  <a:pt x="1426329" y="4091093"/>
                </a:lnTo>
                <a:lnTo>
                  <a:pt x="1398245" y="4142921"/>
                </a:lnTo>
                <a:lnTo>
                  <a:pt x="1369572" y="4193791"/>
                </a:lnTo>
                <a:lnTo>
                  <a:pt x="1340322" y="4243707"/>
                </a:lnTo>
                <a:lnTo>
                  <a:pt x="1310511" y="4292673"/>
                </a:lnTo>
                <a:lnTo>
                  <a:pt x="1280152" y="4340693"/>
                </a:lnTo>
                <a:lnTo>
                  <a:pt x="1249260" y="4387770"/>
                </a:lnTo>
                <a:lnTo>
                  <a:pt x="1217848" y="4433909"/>
                </a:lnTo>
                <a:lnTo>
                  <a:pt x="1185932" y="4479113"/>
                </a:lnTo>
                <a:lnTo>
                  <a:pt x="1153526" y="4523386"/>
                </a:lnTo>
                <a:lnTo>
                  <a:pt x="1120643" y="4566734"/>
                </a:lnTo>
                <a:lnTo>
                  <a:pt x="1087298" y="4609158"/>
                </a:lnTo>
                <a:lnTo>
                  <a:pt x="1053505" y="4650664"/>
                </a:lnTo>
                <a:lnTo>
                  <a:pt x="1019280" y="4691255"/>
                </a:lnTo>
                <a:lnTo>
                  <a:pt x="984634" y="4730936"/>
                </a:lnTo>
                <a:lnTo>
                  <a:pt x="949584" y="4769709"/>
                </a:lnTo>
                <a:lnTo>
                  <a:pt x="914144" y="4807580"/>
                </a:lnTo>
                <a:lnTo>
                  <a:pt x="878327" y="4844552"/>
                </a:lnTo>
                <a:lnTo>
                  <a:pt x="842148" y="4880629"/>
                </a:lnTo>
                <a:lnTo>
                  <a:pt x="805621" y="4915815"/>
                </a:lnTo>
                <a:lnTo>
                  <a:pt x="768761" y="4950114"/>
                </a:lnTo>
                <a:lnTo>
                  <a:pt x="731581" y="4983529"/>
                </a:lnTo>
                <a:lnTo>
                  <a:pt x="694096" y="5016066"/>
                </a:lnTo>
                <a:lnTo>
                  <a:pt x="656321" y="5047728"/>
                </a:lnTo>
                <a:lnTo>
                  <a:pt x="618269" y="5078518"/>
                </a:lnTo>
                <a:lnTo>
                  <a:pt x="579955" y="5108441"/>
                </a:lnTo>
                <a:lnTo>
                  <a:pt x="541393" y="5137500"/>
                </a:lnTo>
                <a:lnTo>
                  <a:pt x="502597" y="5165701"/>
                </a:lnTo>
                <a:lnTo>
                  <a:pt x="463582" y="5193046"/>
                </a:lnTo>
                <a:lnTo>
                  <a:pt x="424362" y="5219539"/>
                </a:lnTo>
                <a:lnTo>
                  <a:pt x="384951" y="5245185"/>
                </a:lnTo>
                <a:lnTo>
                  <a:pt x="345364" y="5269987"/>
                </a:lnTo>
                <a:lnTo>
                  <a:pt x="305614" y="5293950"/>
                </a:lnTo>
                <a:lnTo>
                  <a:pt x="265716" y="5317077"/>
                </a:lnTo>
                <a:lnTo>
                  <a:pt x="225684" y="5339372"/>
                </a:lnTo>
                <a:lnTo>
                  <a:pt x="185533" y="5360839"/>
                </a:lnTo>
                <a:lnTo>
                  <a:pt x="145277" y="5381483"/>
                </a:lnTo>
                <a:lnTo>
                  <a:pt x="104930" y="5401307"/>
                </a:lnTo>
                <a:lnTo>
                  <a:pt x="64505" y="5420315"/>
                </a:lnTo>
                <a:lnTo>
                  <a:pt x="24019" y="5438511"/>
                </a:lnTo>
                <a:lnTo>
                  <a:pt x="0" y="5448814"/>
                </a:lnTo>
                <a:close/>
              </a:path>
            </a:pathLst>
          </a:custGeom>
          <a:solidFill>
            <a:srgbClr val="8AB6D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3"/>
          <p:cNvSpPr/>
          <p:nvPr/>
        </p:nvSpPr>
        <p:spPr>
          <a:xfrm>
            <a:off x="12115800" y="5448240"/>
            <a:ext cx="6171480" cy="4838040"/>
          </a:xfrm>
          <a:custGeom>
            <a:avLst/>
            <a:gdLst/>
            <a:ahLst/>
            <a:cxnLst/>
            <a:rect l="l" t="t" r="r" b="b"/>
            <a:pathLst>
              <a:path w="5454015" h="9225915">
                <a:moveTo>
                  <a:pt x="0" y="9139159"/>
                </a:moveTo>
                <a:lnTo>
                  <a:pt x="103" y="9085151"/>
                </a:lnTo>
                <a:lnTo>
                  <a:pt x="874" y="9031633"/>
                </a:lnTo>
                <a:lnTo>
                  <a:pt x="2306" y="8978598"/>
                </a:lnTo>
                <a:lnTo>
                  <a:pt x="4390" y="8926042"/>
                </a:lnTo>
                <a:lnTo>
                  <a:pt x="7120" y="8873958"/>
                </a:lnTo>
                <a:lnTo>
                  <a:pt x="10488" y="8822341"/>
                </a:lnTo>
                <a:lnTo>
                  <a:pt x="14486" y="8771186"/>
                </a:lnTo>
                <a:lnTo>
                  <a:pt x="19108" y="8720486"/>
                </a:lnTo>
                <a:lnTo>
                  <a:pt x="24346" y="8670237"/>
                </a:lnTo>
                <a:lnTo>
                  <a:pt x="30191" y="8620433"/>
                </a:lnTo>
                <a:lnTo>
                  <a:pt x="36638" y="8571068"/>
                </a:lnTo>
                <a:lnTo>
                  <a:pt x="43678" y="8522136"/>
                </a:lnTo>
                <a:lnTo>
                  <a:pt x="51305" y="8473633"/>
                </a:lnTo>
                <a:lnTo>
                  <a:pt x="59510" y="8425552"/>
                </a:lnTo>
                <a:lnTo>
                  <a:pt x="68286" y="8377888"/>
                </a:lnTo>
                <a:lnTo>
                  <a:pt x="77625" y="8330636"/>
                </a:lnTo>
                <a:lnTo>
                  <a:pt x="87521" y="8283790"/>
                </a:lnTo>
                <a:lnTo>
                  <a:pt x="97966" y="8237344"/>
                </a:lnTo>
                <a:lnTo>
                  <a:pt x="108953" y="8191292"/>
                </a:lnTo>
                <a:lnTo>
                  <a:pt x="120473" y="8145630"/>
                </a:lnTo>
                <a:lnTo>
                  <a:pt x="132520" y="8100352"/>
                </a:lnTo>
                <a:lnTo>
                  <a:pt x="145087" y="8055451"/>
                </a:lnTo>
                <a:lnTo>
                  <a:pt x="158165" y="8010924"/>
                </a:lnTo>
                <a:lnTo>
                  <a:pt x="171747" y="7966763"/>
                </a:lnTo>
                <a:lnTo>
                  <a:pt x="185826" y="7922963"/>
                </a:lnTo>
                <a:lnTo>
                  <a:pt x="200395" y="7879520"/>
                </a:lnTo>
                <a:lnTo>
                  <a:pt x="215445" y="7836426"/>
                </a:lnTo>
                <a:lnTo>
                  <a:pt x="230971" y="7793678"/>
                </a:lnTo>
                <a:lnTo>
                  <a:pt x="246963" y="7751268"/>
                </a:lnTo>
                <a:lnTo>
                  <a:pt x="263415" y="7709192"/>
                </a:lnTo>
                <a:lnTo>
                  <a:pt x="280320" y="7667445"/>
                </a:lnTo>
                <a:lnTo>
                  <a:pt x="297669" y="7626019"/>
                </a:lnTo>
                <a:lnTo>
                  <a:pt x="315456" y="7584911"/>
                </a:lnTo>
                <a:lnTo>
                  <a:pt x="333673" y="7544114"/>
                </a:lnTo>
                <a:lnTo>
                  <a:pt x="352312" y="7503623"/>
                </a:lnTo>
                <a:lnTo>
                  <a:pt x="371366" y="7463432"/>
                </a:lnTo>
                <a:lnTo>
                  <a:pt x="390829" y="7423536"/>
                </a:lnTo>
                <a:lnTo>
                  <a:pt x="410691" y="7383929"/>
                </a:lnTo>
                <a:lnTo>
                  <a:pt x="430947" y="7344605"/>
                </a:lnTo>
                <a:lnTo>
                  <a:pt x="451587" y="7305560"/>
                </a:lnTo>
                <a:lnTo>
                  <a:pt x="472606" y="7266787"/>
                </a:lnTo>
                <a:lnTo>
                  <a:pt x="493996" y="7228281"/>
                </a:lnTo>
                <a:lnTo>
                  <a:pt x="515748" y="7190036"/>
                </a:lnTo>
                <a:lnTo>
                  <a:pt x="537856" y="7152047"/>
                </a:lnTo>
                <a:lnTo>
                  <a:pt x="560313" y="7114308"/>
                </a:lnTo>
                <a:lnTo>
                  <a:pt x="583110" y="7076814"/>
                </a:lnTo>
                <a:lnTo>
                  <a:pt x="606241" y="7039559"/>
                </a:lnTo>
                <a:lnTo>
                  <a:pt x="629698" y="7002537"/>
                </a:lnTo>
                <a:lnTo>
                  <a:pt x="653473" y="6965744"/>
                </a:lnTo>
                <a:lnTo>
                  <a:pt x="677560" y="6929173"/>
                </a:lnTo>
                <a:lnTo>
                  <a:pt x="701950" y="6892819"/>
                </a:lnTo>
                <a:lnTo>
                  <a:pt x="726637" y="6856676"/>
                </a:lnTo>
                <a:lnTo>
                  <a:pt x="751612" y="6820738"/>
                </a:lnTo>
                <a:lnTo>
                  <a:pt x="776869" y="6785002"/>
                </a:lnTo>
                <a:lnTo>
                  <a:pt x="802399" y="6749459"/>
                </a:lnTo>
                <a:lnTo>
                  <a:pt x="828197" y="6714106"/>
                </a:lnTo>
                <a:lnTo>
                  <a:pt x="854253" y="6678936"/>
                </a:lnTo>
                <a:lnTo>
                  <a:pt x="880561" y="6643944"/>
                </a:lnTo>
                <a:lnTo>
                  <a:pt x="907114" y="6609125"/>
                </a:lnTo>
                <a:lnTo>
                  <a:pt x="933903" y="6574472"/>
                </a:lnTo>
                <a:lnTo>
                  <a:pt x="960922" y="6539981"/>
                </a:lnTo>
                <a:lnTo>
                  <a:pt x="1015617" y="6471460"/>
                </a:lnTo>
                <a:lnTo>
                  <a:pt x="1071142" y="6403517"/>
                </a:lnTo>
                <a:lnTo>
                  <a:pt x="1127435" y="6336108"/>
                </a:lnTo>
                <a:lnTo>
                  <a:pt x="1184438" y="6269188"/>
                </a:lnTo>
                <a:lnTo>
                  <a:pt x="1242091" y="6202714"/>
                </a:lnTo>
                <a:lnTo>
                  <a:pt x="1329659" y="6103739"/>
                </a:lnTo>
                <a:lnTo>
                  <a:pt x="1418357" y="6005515"/>
                </a:lnTo>
                <a:lnTo>
                  <a:pt x="1538028" y="5875458"/>
                </a:lnTo>
                <a:lnTo>
                  <a:pt x="2144487" y="5228744"/>
                </a:lnTo>
                <a:lnTo>
                  <a:pt x="2264071" y="5097624"/>
                </a:lnTo>
                <a:lnTo>
                  <a:pt x="2352682" y="4998371"/>
                </a:lnTo>
                <a:lnTo>
                  <a:pt x="2411133" y="4931683"/>
                </a:lnTo>
                <a:lnTo>
                  <a:pt x="2469016" y="4864528"/>
                </a:lnTo>
                <a:lnTo>
                  <a:pt x="2526270" y="4796862"/>
                </a:lnTo>
                <a:lnTo>
                  <a:pt x="2582838" y="4728640"/>
                </a:lnTo>
                <a:lnTo>
                  <a:pt x="2638659" y="4659818"/>
                </a:lnTo>
                <a:lnTo>
                  <a:pt x="2693673" y="4590352"/>
                </a:lnTo>
                <a:lnTo>
                  <a:pt x="2720860" y="4555363"/>
                </a:lnTo>
                <a:lnTo>
                  <a:pt x="2747823" y="4520196"/>
                </a:lnTo>
                <a:lnTo>
                  <a:pt x="2774554" y="4484845"/>
                </a:lnTo>
                <a:lnTo>
                  <a:pt x="2801047" y="4449306"/>
                </a:lnTo>
                <a:lnTo>
                  <a:pt x="2827294" y="4413572"/>
                </a:lnTo>
                <a:lnTo>
                  <a:pt x="2853287" y="4377638"/>
                </a:lnTo>
                <a:lnTo>
                  <a:pt x="2879019" y="4341499"/>
                </a:lnTo>
                <a:lnTo>
                  <a:pt x="2904483" y="4305148"/>
                </a:lnTo>
                <a:lnTo>
                  <a:pt x="2929671" y="4268581"/>
                </a:lnTo>
                <a:lnTo>
                  <a:pt x="2954576" y="4231791"/>
                </a:lnTo>
                <a:lnTo>
                  <a:pt x="2979190" y="4194773"/>
                </a:lnTo>
                <a:lnTo>
                  <a:pt x="3003506" y="4157522"/>
                </a:lnTo>
                <a:lnTo>
                  <a:pt x="3027516" y="4120032"/>
                </a:lnTo>
                <a:lnTo>
                  <a:pt x="3051213" y="4082297"/>
                </a:lnTo>
                <a:lnTo>
                  <a:pt x="3074590" y="4044312"/>
                </a:lnTo>
                <a:lnTo>
                  <a:pt x="3097640" y="4006071"/>
                </a:lnTo>
                <a:lnTo>
                  <a:pt x="3120354" y="3967569"/>
                </a:lnTo>
                <a:lnTo>
                  <a:pt x="3142725" y="3928801"/>
                </a:lnTo>
                <a:lnTo>
                  <a:pt x="3164746" y="3889760"/>
                </a:lnTo>
                <a:lnTo>
                  <a:pt x="3186410" y="3850441"/>
                </a:lnTo>
                <a:lnTo>
                  <a:pt x="3207708" y="3810838"/>
                </a:lnTo>
                <a:lnTo>
                  <a:pt x="3228635" y="3770947"/>
                </a:lnTo>
                <a:lnTo>
                  <a:pt x="3249181" y="3730761"/>
                </a:lnTo>
                <a:lnTo>
                  <a:pt x="3269340" y="3690274"/>
                </a:lnTo>
                <a:lnTo>
                  <a:pt x="3289104" y="3649482"/>
                </a:lnTo>
                <a:lnTo>
                  <a:pt x="3308467" y="3608379"/>
                </a:lnTo>
                <a:lnTo>
                  <a:pt x="3327419" y="3566959"/>
                </a:lnTo>
                <a:lnTo>
                  <a:pt x="3345955" y="3525216"/>
                </a:lnTo>
                <a:lnTo>
                  <a:pt x="3364066" y="3483146"/>
                </a:lnTo>
                <a:lnTo>
                  <a:pt x="3381746" y="3440742"/>
                </a:lnTo>
                <a:lnTo>
                  <a:pt x="3398986" y="3397999"/>
                </a:lnTo>
                <a:lnTo>
                  <a:pt x="3415780" y="3354911"/>
                </a:lnTo>
                <a:lnTo>
                  <a:pt x="3432119" y="3311473"/>
                </a:lnTo>
                <a:lnTo>
                  <a:pt x="3447997" y="3267680"/>
                </a:lnTo>
                <a:lnTo>
                  <a:pt x="3463406" y="3223525"/>
                </a:lnTo>
                <a:lnTo>
                  <a:pt x="3478338" y="3179003"/>
                </a:lnTo>
                <a:lnTo>
                  <a:pt x="3492786" y="3134108"/>
                </a:lnTo>
                <a:lnTo>
                  <a:pt x="3506744" y="3088836"/>
                </a:lnTo>
                <a:lnTo>
                  <a:pt x="3520202" y="3043180"/>
                </a:lnTo>
                <a:lnTo>
                  <a:pt x="3533155" y="2997135"/>
                </a:lnTo>
                <a:lnTo>
                  <a:pt x="3545593" y="2950696"/>
                </a:lnTo>
                <a:lnTo>
                  <a:pt x="3557511" y="2903856"/>
                </a:lnTo>
                <a:lnTo>
                  <a:pt x="3568901" y="2856610"/>
                </a:lnTo>
                <a:lnTo>
                  <a:pt x="3579754" y="2808953"/>
                </a:lnTo>
                <a:lnTo>
                  <a:pt x="3590064" y="2760879"/>
                </a:lnTo>
                <a:lnTo>
                  <a:pt x="3599824" y="2712383"/>
                </a:lnTo>
                <a:lnTo>
                  <a:pt x="3619980" y="2605303"/>
                </a:lnTo>
                <a:lnTo>
                  <a:pt x="3631514" y="2547758"/>
                </a:lnTo>
                <a:lnTo>
                  <a:pt x="3643622" y="2490822"/>
                </a:lnTo>
                <a:lnTo>
                  <a:pt x="3656297" y="2434492"/>
                </a:lnTo>
                <a:lnTo>
                  <a:pt x="3669535" y="2378768"/>
                </a:lnTo>
                <a:lnTo>
                  <a:pt x="3683329" y="2323648"/>
                </a:lnTo>
                <a:lnTo>
                  <a:pt x="3697674" y="2269132"/>
                </a:lnTo>
                <a:lnTo>
                  <a:pt x="3712564" y="2215217"/>
                </a:lnTo>
                <a:lnTo>
                  <a:pt x="3727995" y="2161903"/>
                </a:lnTo>
                <a:lnTo>
                  <a:pt x="3743959" y="2109187"/>
                </a:lnTo>
                <a:lnTo>
                  <a:pt x="3760453" y="2057070"/>
                </a:lnTo>
                <a:lnTo>
                  <a:pt x="3777469" y="2005549"/>
                </a:lnTo>
                <a:lnTo>
                  <a:pt x="3795003" y="1954623"/>
                </a:lnTo>
                <a:lnTo>
                  <a:pt x="3813050" y="1904290"/>
                </a:lnTo>
                <a:lnTo>
                  <a:pt x="3831602" y="1854551"/>
                </a:lnTo>
                <a:lnTo>
                  <a:pt x="3850655" y="1805402"/>
                </a:lnTo>
                <a:lnTo>
                  <a:pt x="3870204" y="1756843"/>
                </a:lnTo>
                <a:lnTo>
                  <a:pt x="3890242" y="1708873"/>
                </a:lnTo>
                <a:lnTo>
                  <a:pt x="3910764" y="1661490"/>
                </a:lnTo>
                <a:lnTo>
                  <a:pt x="3931765" y="1614692"/>
                </a:lnTo>
                <a:lnTo>
                  <a:pt x="3953238" y="1568479"/>
                </a:lnTo>
                <a:lnTo>
                  <a:pt x="3975179" y="1522850"/>
                </a:lnTo>
                <a:lnTo>
                  <a:pt x="3997582" y="1477802"/>
                </a:lnTo>
                <a:lnTo>
                  <a:pt x="4020440" y="1433334"/>
                </a:lnTo>
                <a:lnTo>
                  <a:pt x="4043750" y="1389446"/>
                </a:lnTo>
                <a:lnTo>
                  <a:pt x="4067504" y="1346136"/>
                </a:lnTo>
                <a:lnTo>
                  <a:pt x="4091698" y="1303402"/>
                </a:lnTo>
                <a:lnTo>
                  <a:pt x="4116325" y="1261244"/>
                </a:lnTo>
                <a:lnTo>
                  <a:pt x="4141381" y="1219659"/>
                </a:lnTo>
                <a:lnTo>
                  <a:pt x="4166860" y="1178647"/>
                </a:lnTo>
                <a:lnTo>
                  <a:pt x="4192755" y="1138206"/>
                </a:lnTo>
                <a:lnTo>
                  <a:pt x="4219062" y="1098336"/>
                </a:lnTo>
                <a:lnTo>
                  <a:pt x="4245775" y="1059033"/>
                </a:lnTo>
                <a:lnTo>
                  <a:pt x="4272889" y="1020298"/>
                </a:lnTo>
                <a:lnTo>
                  <a:pt x="4300397" y="982129"/>
                </a:lnTo>
                <a:lnTo>
                  <a:pt x="4328294" y="944525"/>
                </a:lnTo>
                <a:lnTo>
                  <a:pt x="4356575" y="907484"/>
                </a:lnTo>
                <a:lnTo>
                  <a:pt x="4385234" y="871004"/>
                </a:lnTo>
                <a:lnTo>
                  <a:pt x="4414265" y="835086"/>
                </a:lnTo>
                <a:lnTo>
                  <a:pt x="4443663" y="799727"/>
                </a:lnTo>
                <a:lnTo>
                  <a:pt x="4473423" y="764925"/>
                </a:lnTo>
                <a:lnTo>
                  <a:pt x="4503538" y="730681"/>
                </a:lnTo>
                <a:lnTo>
                  <a:pt x="4534003" y="696992"/>
                </a:lnTo>
                <a:lnTo>
                  <a:pt x="4564813" y="663856"/>
                </a:lnTo>
                <a:lnTo>
                  <a:pt x="4595962" y="631274"/>
                </a:lnTo>
                <a:lnTo>
                  <a:pt x="4627444" y="599243"/>
                </a:lnTo>
                <a:lnTo>
                  <a:pt x="4659254" y="567761"/>
                </a:lnTo>
                <a:lnTo>
                  <a:pt x="4691386" y="536829"/>
                </a:lnTo>
                <a:lnTo>
                  <a:pt x="4723835" y="506444"/>
                </a:lnTo>
                <a:lnTo>
                  <a:pt x="4756594" y="476605"/>
                </a:lnTo>
                <a:lnTo>
                  <a:pt x="4789660" y="447311"/>
                </a:lnTo>
                <a:lnTo>
                  <a:pt x="4823025" y="418560"/>
                </a:lnTo>
                <a:lnTo>
                  <a:pt x="4856684" y="390351"/>
                </a:lnTo>
                <a:lnTo>
                  <a:pt x="4890632" y="362683"/>
                </a:lnTo>
                <a:lnTo>
                  <a:pt x="4924864" y="335554"/>
                </a:lnTo>
                <a:lnTo>
                  <a:pt x="4959373" y="308964"/>
                </a:lnTo>
                <a:lnTo>
                  <a:pt x="4994153" y="282910"/>
                </a:lnTo>
                <a:lnTo>
                  <a:pt x="5029201" y="257392"/>
                </a:lnTo>
                <a:lnTo>
                  <a:pt x="5064509" y="232407"/>
                </a:lnTo>
                <a:lnTo>
                  <a:pt x="5100072" y="207956"/>
                </a:lnTo>
                <a:lnTo>
                  <a:pt x="5135885" y="184036"/>
                </a:lnTo>
                <a:lnTo>
                  <a:pt x="5171942" y="160646"/>
                </a:lnTo>
                <a:lnTo>
                  <a:pt x="5208238" y="137785"/>
                </a:lnTo>
                <a:lnTo>
                  <a:pt x="5244766" y="115452"/>
                </a:lnTo>
                <a:lnTo>
                  <a:pt x="5281522" y="93645"/>
                </a:lnTo>
                <a:lnTo>
                  <a:pt x="5318499" y="72362"/>
                </a:lnTo>
                <a:lnTo>
                  <a:pt x="5355693" y="51603"/>
                </a:lnTo>
                <a:lnTo>
                  <a:pt x="5393097" y="31367"/>
                </a:lnTo>
                <a:lnTo>
                  <a:pt x="5430706" y="11651"/>
                </a:lnTo>
                <a:lnTo>
                  <a:pt x="5453655" y="0"/>
                </a:lnTo>
                <a:lnTo>
                  <a:pt x="5453655" y="9225706"/>
                </a:lnTo>
                <a:lnTo>
                  <a:pt x="1302" y="9225706"/>
                </a:lnTo>
                <a:lnTo>
                  <a:pt x="571" y="9193662"/>
                </a:lnTo>
                <a:lnTo>
                  <a:pt x="0" y="9139159"/>
                </a:lnTo>
                <a:close/>
              </a:path>
            </a:pathLst>
          </a:custGeom>
          <a:solidFill>
            <a:srgbClr val="FFCC5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0" y="6370560"/>
            <a:ext cx="4358520" cy="3915720"/>
          </a:xfrm>
          <a:custGeom>
            <a:avLst/>
            <a:gdLst/>
            <a:ahLst/>
            <a:cxnLst/>
            <a:rect l="l" t="t" r="r" b="b"/>
            <a:pathLst>
              <a:path w="4358640" h="3917315">
                <a:moveTo>
                  <a:pt x="1609909" y="15657"/>
                </a:moveTo>
                <a:lnTo>
                  <a:pt x="1680304" y="27549"/>
                </a:lnTo>
                <a:lnTo>
                  <a:pt x="1746467" y="42703"/>
                </a:lnTo>
                <a:lnTo>
                  <a:pt x="1808591" y="61073"/>
                </a:lnTo>
                <a:lnTo>
                  <a:pt x="1866868" y="82615"/>
                </a:lnTo>
                <a:lnTo>
                  <a:pt x="1921492" y="107283"/>
                </a:lnTo>
                <a:lnTo>
                  <a:pt x="1972655" y="135034"/>
                </a:lnTo>
                <a:lnTo>
                  <a:pt x="2020549" y="165821"/>
                </a:lnTo>
                <a:lnTo>
                  <a:pt x="2065368" y="199601"/>
                </a:lnTo>
                <a:lnTo>
                  <a:pt x="2107303" y="236328"/>
                </a:lnTo>
                <a:lnTo>
                  <a:pt x="2146549" y="275957"/>
                </a:lnTo>
                <a:lnTo>
                  <a:pt x="2183297" y="318443"/>
                </a:lnTo>
                <a:lnTo>
                  <a:pt x="2217741" y="363742"/>
                </a:lnTo>
                <a:lnTo>
                  <a:pt x="2250072" y="411808"/>
                </a:lnTo>
                <a:lnTo>
                  <a:pt x="2280484" y="462597"/>
                </a:lnTo>
                <a:lnTo>
                  <a:pt x="2309169" y="516063"/>
                </a:lnTo>
                <a:lnTo>
                  <a:pt x="2336321" y="572162"/>
                </a:lnTo>
                <a:lnTo>
                  <a:pt x="2362131" y="630849"/>
                </a:lnTo>
                <a:lnTo>
                  <a:pt x="2386792" y="692079"/>
                </a:lnTo>
                <a:lnTo>
                  <a:pt x="2410498" y="755807"/>
                </a:lnTo>
                <a:lnTo>
                  <a:pt x="2433441" y="821988"/>
                </a:lnTo>
                <a:lnTo>
                  <a:pt x="2455813" y="890577"/>
                </a:lnTo>
                <a:lnTo>
                  <a:pt x="2477808" y="961530"/>
                </a:lnTo>
                <a:lnTo>
                  <a:pt x="2499617" y="1034801"/>
                </a:lnTo>
                <a:lnTo>
                  <a:pt x="2510513" y="1072292"/>
                </a:lnTo>
                <a:lnTo>
                  <a:pt x="2521434" y="1110345"/>
                </a:lnTo>
                <a:lnTo>
                  <a:pt x="2532406" y="1148956"/>
                </a:lnTo>
                <a:lnTo>
                  <a:pt x="2543452" y="1188118"/>
                </a:lnTo>
                <a:lnTo>
                  <a:pt x="2588859" y="1350170"/>
                </a:lnTo>
                <a:lnTo>
                  <a:pt x="2612634" y="1434359"/>
                </a:lnTo>
                <a:lnTo>
                  <a:pt x="2624874" y="1477224"/>
                </a:lnTo>
                <a:lnTo>
                  <a:pt x="2637381" y="1520596"/>
                </a:lnTo>
                <a:lnTo>
                  <a:pt x="2650178" y="1564470"/>
                </a:lnTo>
                <a:lnTo>
                  <a:pt x="2663291" y="1608838"/>
                </a:lnTo>
                <a:lnTo>
                  <a:pt x="2676743" y="1653697"/>
                </a:lnTo>
                <a:lnTo>
                  <a:pt x="2690558" y="1699039"/>
                </a:lnTo>
                <a:lnTo>
                  <a:pt x="2704760" y="1744860"/>
                </a:lnTo>
                <a:lnTo>
                  <a:pt x="2719374" y="1791154"/>
                </a:lnTo>
                <a:lnTo>
                  <a:pt x="2734424" y="1837915"/>
                </a:lnTo>
                <a:lnTo>
                  <a:pt x="2749933" y="1885138"/>
                </a:lnTo>
                <a:lnTo>
                  <a:pt x="2765925" y="1932817"/>
                </a:lnTo>
                <a:lnTo>
                  <a:pt x="2782426" y="1980947"/>
                </a:lnTo>
                <a:lnTo>
                  <a:pt x="2799458" y="2029521"/>
                </a:lnTo>
                <a:lnTo>
                  <a:pt x="2817046" y="2078535"/>
                </a:lnTo>
                <a:lnTo>
                  <a:pt x="2835215" y="2127982"/>
                </a:lnTo>
                <a:lnTo>
                  <a:pt x="2853987" y="2177857"/>
                </a:lnTo>
                <a:lnTo>
                  <a:pt x="2873388" y="2228155"/>
                </a:lnTo>
                <a:lnTo>
                  <a:pt x="2893441" y="2278869"/>
                </a:lnTo>
                <a:lnTo>
                  <a:pt x="2914170" y="2329995"/>
                </a:lnTo>
                <a:lnTo>
                  <a:pt x="2935600" y="2381526"/>
                </a:lnTo>
                <a:lnTo>
                  <a:pt x="2957754" y="2433457"/>
                </a:lnTo>
                <a:lnTo>
                  <a:pt x="2980657" y="2485782"/>
                </a:lnTo>
                <a:lnTo>
                  <a:pt x="3004333" y="2538496"/>
                </a:lnTo>
                <a:lnTo>
                  <a:pt x="3028806" y="2591594"/>
                </a:lnTo>
                <a:lnTo>
                  <a:pt x="3054100" y="2645068"/>
                </a:lnTo>
                <a:lnTo>
                  <a:pt x="3080238" y="2698915"/>
                </a:lnTo>
                <a:lnTo>
                  <a:pt x="3107246" y="2753128"/>
                </a:lnTo>
                <a:lnTo>
                  <a:pt x="3135147" y="2807701"/>
                </a:lnTo>
                <a:lnTo>
                  <a:pt x="3163965" y="2862629"/>
                </a:lnTo>
                <a:lnTo>
                  <a:pt x="3193725" y="2917907"/>
                </a:lnTo>
                <a:lnTo>
                  <a:pt x="3214511" y="2952006"/>
                </a:lnTo>
                <a:lnTo>
                  <a:pt x="3240049" y="2987234"/>
                </a:lnTo>
                <a:lnTo>
                  <a:pt x="3270082" y="3023578"/>
                </a:lnTo>
                <a:lnTo>
                  <a:pt x="3304348" y="3061025"/>
                </a:lnTo>
                <a:lnTo>
                  <a:pt x="3342590" y="3099562"/>
                </a:lnTo>
                <a:lnTo>
                  <a:pt x="3384547" y="3139178"/>
                </a:lnTo>
                <a:lnTo>
                  <a:pt x="3429960" y="3179859"/>
                </a:lnTo>
                <a:lnTo>
                  <a:pt x="3478571" y="3221592"/>
                </a:lnTo>
                <a:lnTo>
                  <a:pt x="3556914" y="3286138"/>
                </a:lnTo>
                <a:lnTo>
                  <a:pt x="3640992" y="3352981"/>
                </a:lnTo>
                <a:lnTo>
                  <a:pt x="4150137" y="3746494"/>
                </a:lnTo>
                <a:lnTo>
                  <a:pt x="4250214" y="3826887"/>
                </a:lnTo>
                <a:lnTo>
                  <a:pt x="4316607" y="3881586"/>
                </a:lnTo>
                <a:lnTo>
                  <a:pt x="4358386" y="3916719"/>
                </a:lnTo>
                <a:lnTo>
                  <a:pt x="0" y="3916719"/>
                </a:lnTo>
                <a:lnTo>
                  <a:pt x="0" y="792197"/>
                </a:lnTo>
                <a:lnTo>
                  <a:pt x="34023" y="732026"/>
                </a:lnTo>
                <a:lnTo>
                  <a:pt x="53808" y="699338"/>
                </a:lnTo>
                <a:lnTo>
                  <a:pt x="95143" y="635723"/>
                </a:lnTo>
                <a:lnTo>
                  <a:pt x="138860" y="574540"/>
                </a:lnTo>
                <a:lnTo>
                  <a:pt x="184994" y="515888"/>
                </a:lnTo>
                <a:lnTo>
                  <a:pt x="233581" y="459864"/>
                </a:lnTo>
                <a:lnTo>
                  <a:pt x="284657" y="406567"/>
                </a:lnTo>
                <a:lnTo>
                  <a:pt x="338256" y="356095"/>
                </a:lnTo>
                <a:lnTo>
                  <a:pt x="394414" y="308547"/>
                </a:lnTo>
                <a:lnTo>
                  <a:pt x="453167" y="264021"/>
                </a:lnTo>
                <a:lnTo>
                  <a:pt x="514549" y="222616"/>
                </a:lnTo>
                <a:lnTo>
                  <a:pt x="578596" y="184429"/>
                </a:lnTo>
                <a:lnTo>
                  <a:pt x="645344" y="149560"/>
                </a:lnTo>
                <a:lnTo>
                  <a:pt x="714827" y="118107"/>
                </a:lnTo>
                <a:lnTo>
                  <a:pt x="750606" y="103691"/>
                </a:lnTo>
                <a:lnTo>
                  <a:pt x="787082" y="90167"/>
                </a:lnTo>
                <a:lnTo>
                  <a:pt x="824259" y="77546"/>
                </a:lnTo>
                <a:lnTo>
                  <a:pt x="862143" y="65840"/>
                </a:lnTo>
                <a:lnTo>
                  <a:pt x="900737" y="55062"/>
                </a:lnTo>
                <a:lnTo>
                  <a:pt x="940046" y="45223"/>
                </a:lnTo>
                <a:lnTo>
                  <a:pt x="980074" y="36338"/>
                </a:lnTo>
                <a:lnTo>
                  <a:pt x="1020826" y="28416"/>
                </a:lnTo>
                <a:lnTo>
                  <a:pt x="1062307" y="21472"/>
                </a:lnTo>
                <a:lnTo>
                  <a:pt x="1104519" y="15517"/>
                </a:lnTo>
                <a:lnTo>
                  <a:pt x="1147469" y="10563"/>
                </a:lnTo>
                <a:lnTo>
                  <a:pt x="1191160" y="6623"/>
                </a:lnTo>
                <a:lnTo>
                  <a:pt x="1235597" y="3709"/>
                </a:lnTo>
                <a:lnTo>
                  <a:pt x="1282158" y="1603"/>
                </a:lnTo>
                <a:lnTo>
                  <a:pt x="1327420" y="368"/>
                </a:lnTo>
                <a:lnTo>
                  <a:pt x="1371407" y="0"/>
                </a:lnTo>
                <a:lnTo>
                  <a:pt x="1414144" y="491"/>
                </a:lnTo>
                <a:lnTo>
                  <a:pt x="1455654" y="1837"/>
                </a:lnTo>
                <a:lnTo>
                  <a:pt x="1495961" y="4033"/>
                </a:lnTo>
                <a:lnTo>
                  <a:pt x="1535090" y="7072"/>
                </a:lnTo>
                <a:lnTo>
                  <a:pt x="1573065" y="10948"/>
                </a:lnTo>
                <a:lnTo>
                  <a:pt x="1609909" y="15657"/>
                </a:lnTo>
                <a:close/>
              </a:path>
            </a:pathLst>
          </a:custGeom>
          <a:solidFill>
            <a:srgbClr val="FFD1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5"/>
          <p:cNvSpPr/>
          <p:nvPr/>
        </p:nvSpPr>
        <p:spPr>
          <a:xfrm>
            <a:off x="9057960" y="2464560"/>
            <a:ext cx="8457480" cy="720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 indent="439560" algn="ctr">
              <a:lnSpc>
                <a:spcPct val="117000"/>
              </a:lnSpc>
              <a:spcBef>
                <a:spcPts val="99"/>
              </a:spcBef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marL="12600" indent="439560" algn="ctr">
              <a:lnSpc>
                <a:spcPct val="117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8000" b="1" strike="noStrike" spc="-1">
                <a:solidFill>
                  <a:srgbClr val="002060"/>
                </a:solidFill>
                <a:latin typeface="Cambria"/>
                <a:ea typeface="Cambria Math"/>
              </a:rPr>
              <a:t>Дубровская</a:t>
            </a:r>
            <a:endParaRPr lang="ru-RU" sz="8000" b="0" strike="noStrike" spc="-1">
              <a:latin typeface="Arial"/>
            </a:endParaRPr>
          </a:p>
          <a:p>
            <a:pPr marL="12600" indent="439560" algn="ctr">
              <a:lnSpc>
                <a:spcPct val="117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8000" b="1" strike="noStrike" spc="-1">
                <a:solidFill>
                  <a:srgbClr val="002060"/>
                </a:solidFill>
                <a:latin typeface="Cambria"/>
                <a:ea typeface="Cambria Math"/>
              </a:rPr>
              <a:t> Татьяна </a:t>
            </a:r>
            <a:endParaRPr lang="ru-RU" sz="8000" b="0" strike="noStrike" spc="-1">
              <a:latin typeface="Arial"/>
            </a:endParaRPr>
          </a:p>
          <a:p>
            <a:pPr marL="12600" indent="439560" algn="ctr">
              <a:lnSpc>
                <a:spcPct val="117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8000" b="1" strike="noStrike" spc="-1">
                <a:solidFill>
                  <a:srgbClr val="002060"/>
                </a:solidFill>
                <a:latin typeface="Cambria"/>
                <a:ea typeface="Cambria Math"/>
              </a:rPr>
              <a:t>Михайловна,</a:t>
            </a:r>
            <a:endParaRPr lang="ru-RU" sz="8000" b="0" strike="noStrike" spc="-1">
              <a:latin typeface="Arial"/>
            </a:endParaRPr>
          </a:p>
          <a:p>
            <a:pPr marL="12600" indent="439560" algn="ctr">
              <a:lnSpc>
                <a:spcPct val="117000"/>
              </a:lnSpc>
              <a:spcBef>
                <a:spcPts val="99"/>
              </a:spcBef>
              <a:tabLst>
                <a:tab pos="0" algn="l"/>
              </a:tabLst>
            </a:pPr>
            <a:endParaRPr lang="ru-RU" sz="8000" b="0" strike="noStrike" spc="-1">
              <a:latin typeface="Arial"/>
            </a:endParaRPr>
          </a:p>
          <a:p>
            <a:pPr marL="12600" indent="439560" algn="ctr">
              <a:lnSpc>
                <a:spcPct val="117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2060"/>
                </a:solidFill>
                <a:latin typeface="Cambria"/>
                <a:ea typeface="Cambria Math"/>
              </a:rPr>
              <a:t>воспитатель детского сада</a:t>
            </a:r>
            <a:endParaRPr lang="ru-RU" sz="3200" b="0" strike="noStrike" spc="-1">
              <a:latin typeface="Arial"/>
            </a:endParaRPr>
          </a:p>
          <a:p>
            <a:pPr marL="12600" indent="439560" algn="ctr">
              <a:lnSpc>
                <a:spcPct val="117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2060"/>
                </a:solidFill>
                <a:latin typeface="Cambria"/>
                <a:ea typeface="Cambria Math"/>
              </a:rPr>
              <a:t>«Калейдоскоп» г. Данилова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9057960" y="362160"/>
            <a:ext cx="899100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Cambria"/>
                <a:ea typeface="Cambria Math"/>
              </a:rPr>
              <a:t>Муниципальный этап  Всероссийского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Cambria"/>
                <a:ea typeface="Cambria Math"/>
              </a:rPr>
              <a:t>профессионального конкурса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Cambria"/>
                <a:ea typeface="Cambria Math"/>
              </a:rPr>
              <a:t>«Воспитатель года России – 2023»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  <p:pic>
        <p:nvPicPr>
          <p:cNvPr id="169" name="Picture 2" descr="C:\Users\User\Desktop\САЙТ\DY_cqQOoF1Y.jpg"/>
          <p:cNvPicPr/>
          <p:nvPr/>
        </p:nvPicPr>
        <p:blipFill>
          <a:blip r:embed="rId2" cstate="print"/>
          <a:srcRect l="11637" t="14942" r="3029"/>
          <a:stretch/>
        </p:blipFill>
        <p:spPr>
          <a:xfrm rot="21417000">
            <a:off x="1306440" y="1085760"/>
            <a:ext cx="6312600" cy="838980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0" y="0"/>
            <a:ext cx="7228800" cy="5447520"/>
          </a:xfrm>
          <a:custGeom>
            <a:avLst/>
            <a:gdLst/>
            <a:ahLst/>
            <a:cxnLst/>
            <a:rect l="l" t="t" r="r" b="b"/>
            <a:pathLst>
              <a:path w="7230109" h="5448935">
                <a:moveTo>
                  <a:pt x="0" y="5448814"/>
                </a:moveTo>
                <a:lnTo>
                  <a:pt x="0" y="0"/>
                </a:lnTo>
                <a:lnTo>
                  <a:pt x="7222006" y="0"/>
                </a:lnTo>
                <a:lnTo>
                  <a:pt x="7222924" y="9908"/>
                </a:lnTo>
                <a:lnTo>
                  <a:pt x="7225736" y="48556"/>
                </a:lnTo>
                <a:lnTo>
                  <a:pt x="7227790" y="87208"/>
                </a:lnTo>
                <a:lnTo>
                  <a:pt x="7229092" y="125852"/>
                </a:lnTo>
                <a:lnTo>
                  <a:pt x="7229650" y="164479"/>
                </a:lnTo>
                <a:lnTo>
                  <a:pt x="7229471" y="203080"/>
                </a:lnTo>
                <a:lnTo>
                  <a:pt x="7228562" y="241644"/>
                </a:lnTo>
                <a:lnTo>
                  <a:pt x="7226931" y="280162"/>
                </a:lnTo>
                <a:lnTo>
                  <a:pt x="7224584" y="318624"/>
                </a:lnTo>
                <a:lnTo>
                  <a:pt x="7221529" y="357021"/>
                </a:lnTo>
                <a:lnTo>
                  <a:pt x="7217773" y="395342"/>
                </a:lnTo>
                <a:lnTo>
                  <a:pt x="7213324" y="433579"/>
                </a:lnTo>
                <a:lnTo>
                  <a:pt x="7208188" y="471720"/>
                </a:lnTo>
                <a:lnTo>
                  <a:pt x="7202373" y="509757"/>
                </a:lnTo>
                <a:lnTo>
                  <a:pt x="7195885" y="547680"/>
                </a:lnTo>
                <a:lnTo>
                  <a:pt x="7188733" y="585479"/>
                </a:lnTo>
                <a:lnTo>
                  <a:pt x="7180923" y="623144"/>
                </a:lnTo>
                <a:lnTo>
                  <a:pt x="7172463" y="660665"/>
                </a:lnTo>
                <a:lnTo>
                  <a:pt x="7163360" y="698034"/>
                </a:lnTo>
                <a:lnTo>
                  <a:pt x="7153620" y="735239"/>
                </a:lnTo>
                <a:lnTo>
                  <a:pt x="7143252" y="772272"/>
                </a:lnTo>
                <a:lnTo>
                  <a:pt x="7132263" y="809122"/>
                </a:lnTo>
                <a:lnTo>
                  <a:pt x="7120659" y="845781"/>
                </a:lnTo>
                <a:lnTo>
                  <a:pt x="7108448" y="882237"/>
                </a:lnTo>
                <a:lnTo>
                  <a:pt x="7095637" y="918482"/>
                </a:lnTo>
                <a:lnTo>
                  <a:pt x="7082233" y="954505"/>
                </a:lnTo>
                <a:lnTo>
                  <a:pt x="7068245" y="990298"/>
                </a:lnTo>
                <a:lnTo>
                  <a:pt x="7053677" y="1025850"/>
                </a:lnTo>
                <a:lnTo>
                  <a:pt x="7038539" y="1061151"/>
                </a:lnTo>
                <a:lnTo>
                  <a:pt x="7022837" y="1096192"/>
                </a:lnTo>
                <a:lnTo>
                  <a:pt x="7006579" y="1130963"/>
                </a:lnTo>
                <a:lnTo>
                  <a:pt x="6989771" y="1165454"/>
                </a:lnTo>
                <a:lnTo>
                  <a:pt x="6972421" y="1199656"/>
                </a:lnTo>
                <a:lnTo>
                  <a:pt x="6954536" y="1233559"/>
                </a:lnTo>
                <a:lnTo>
                  <a:pt x="6936124" y="1267152"/>
                </a:lnTo>
                <a:lnTo>
                  <a:pt x="6917191" y="1300427"/>
                </a:lnTo>
                <a:lnTo>
                  <a:pt x="6897745" y="1333374"/>
                </a:lnTo>
                <a:lnTo>
                  <a:pt x="6877792" y="1365983"/>
                </a:lnTo>
                <a:lnTo>
                  <a:pt x="6857341" y="1398243"/>
                </a:lnTo>
                <a:lnTo>
                  <a:pt x="6836398" y="1430146"/>
                </a:lnTo>
                <a:lnTo>
                  <a:pt x="6814971" y="1461682"/>
                </a:lnTo>
                <a:lnTo>
                  <a:pt x="6770693" y="1523613"/>
                </a:lnTo>
                <a:lnTo>
                  <a:pt x="6724564" y="1583958"/>
                </a:lnTo>
                <a:lnTo>
                  <a:pt x="6676641" y="1642638"/>
                </a:lnTo>
                <a:lnTo>
                  <a:pt x="6626984" y="1699577"/>
                </a:lnTo>
                <a:lnTo>
                  <a:pt x="6575648" y="1754697"/>
                </a:lnTo>
                <a:lnTo>
                  <a:pt x="6522693" y="1807918"/>
                </a:lnTo>
                <a:lnTo>
                  <a:pt x="6468175" y="1859165"/>
                </a:lnTo>
                <a:lnTo>
                  <a:pt x="6412153" y="1908358"/>
                </a:lnTo>
                <a:lnTo>
                  <a:pt x="6354685" y="1955420"/>
                </a:lnTo>
                <a:lnTo>
                  <a:pt x="6295827" y="2000273"/>
                </a:lnTo>
                <a:lnTo>
                  <a:pt x="6235638" y="2042839"/>
                </a:lnTo>
                <a:lnTo>
                  <a:pt x="6174176" y="2083041"/>
                </a:lnTo>
                <a:lnTo>
                  <a:pt x="6111499" y="2120799"/>
                </a:lnTo>
                <a:lnTo>
                  <a:pt x="6047663" y="2156038"/>
                </a:lnTo>
                <a:lnTo>
                  <a:pt x="5982727" y="2188678"/>
                </a:lnTo>
                <a:lnTo>
                  <a:pt x="5916748" y="2218642"/>
                </a:lnTo>
                <a:lnTo>
                  <a:pt x="5849785" y="2245852"/>
                </a:lnTo>
                <a:lnTo>
                  <a:pt x="5781895" y="2270230"/>
                </a:lnTo>
                <a:lnTo>
                  <a:pt x="5713136" y="2291698"/>
                </a:lnTo>
                <a:lnTo>
                  <a:pt x="5643565" y="2310178"/>
                </a:lnTo>
                <a:lnTo>
                  <a:pt x="5573241" y="2325593"/>
                </a:lnTo>
                <a:lnTo>
                  <a:pt x="5502220" y="2337865"/>
                </a:lnTo>
                <a:lnTo>
                  <a:pt x="5430562" y="2346915"/>
                </a:lnTo>
                <a:lnTo>
                  <a:pt x="5358323" y="2352666"/>
                </a:lnTo>
                <a:lnTo>
                  <a:pt x="5285561" y="2355041"/>
                </a:lnTo>
                <a:lnTo>
                  <a:pt x="5212334" y="2353960"/>
                </a:lnTo>
                <a:lnTo>
                  <a:pt x="5138700" y="2349347"/>
                </a:lnTo>
                <a:lnTo>
                  <a:pt x="5064716" y="2341123"/>
                </a:lnTo>
                <a:lnTo>
                  <a:pt x="4990441" y="2329211"/>
                </a:lnTo>
                <a:lnTo>
                  <a:pt x="4915931" y="2313532"/>
                </a:lnTo>
                <a:lnTo>
                  <a:pt x="4878607" y="2304256"/>
                </a:lnTo>
                <a:lnTo>
                  <a:pt x="4841518" y="2294499"/>
                </a:lnTo>
                <a:lnTo>
                  <a:pt x="4804541" y="2284614"/>
                </a:lnTo>
                <a:lnTo>
                  <a:pt x="4767676" y="2274618"/>
                </a:lnTo>
                <a:lnTo>
                  <a:pt x="4730920" y="2264532"/>
                </a:lnTo>
                <a:lnTo>
                  <a:pt x="4657735" y="2244166"/>
                </a:lnTo>
                <a:lnTo>
                  <a:pt x="4440713" y="2182910"/>
                </a:lnTo>
                <a:lnTo>
                  <a:pt x="4404902" y="2172880"/>
                </a:lnTo>
                <a:lnTo>
                  <a:pt x="4333577" y="2153150"/>
                </a:lnTo>
                <a:lnTo>
                  <a:pt x="4262642" y="2133986"/>
                </a:lnTo>
                <a:lnTo>
                  <a:pt x="4192090" y="2115544"/>
                </a:lnTo>
                <a:lnTo>
                  <a:pt x="4121911" y="2097978"/>
                </a:lnTo>
                <a:lnTo>
                  <a:pt x="4052098" y="2081443"/>
                </a:lnTo>
                <a:lnTo>
                  <a:pt x="3982643" y="2066094"/>
                </a:lnTo>
                <a:lnTo>
                  <a:pt x="3913537" y="2052086"/>
                </a:lnTo>
                <a:lnTo>
                  <a:pt x="3844772" y="2039573"/>
                </a:lnTo>
                <a:lnTo>
                  <a:pt x="3776339" y="2028710"/>
                </a:lnTo>
                <a:lnTo>
                  <a:pt x="3708231" y="2019652"/>
                </a:lnTo>
                <a:lnTo>
                  <a:pt x="3640438" y="2012553"/>
                </a:lnTo>
                <a:lnTo>
                  <a:pt x="3572954" y="2007569"/>
                </a:lnTo>
                <a:lnTo>
                  <a:pt x="3505769" y="2004854"/>
                </a:lnTo>
                <a:lnTo>
                  <a:pt x="3472286" y="2004396"/>
                </a:lnTo>
                <a:lnTo>
                  <a:pt x="3438875" y="2004563"/>
                </a:lnTo>
                <a:lnTo>
                  <a:pt x="3372264" y="2006851"/>
                </a:lnTo>
                <a:lnTo>
                  <a:pt x="3305927" y="2011872"/>
                </a:lnTo>
                <a:lnTo>
                  <a:pt x="3239857" y="2019781"/>
                </a:lnTo>
                <a:lnTo>
                  <a:pt x="3174045" y="2030733"/>
                </a:lnTo>
                <a:lnTo>
                  <a:pt x="3108483" y="2044882"/>
                </a:lnTo>
                <a:lnTo>
                  <a:pt x="3043162" y="2062384"/>
                </a:lnTo>
                <a:lnTo>
                  <a:pt x="2978075" y="2083393"/>
                </a:lnTo>
                <a:lnTo>
                  <a:pt x="2913212" y="2108064"/>
                </a:lnTo>
                <a:lnTo>
                  <a:pt x="2848566" y="2136552"/>
                </a:lnTo>
                <a:lnTo>
                  <a:pt x="2784129" y="2169011"/>
                </a:lnTo>
                <a:lnTo>
                  <a:pt x="2719891" y="2205597"/>
                </a:lnTo>
                <a:lnTo>
                  <a:pt x="2655846" y="2246463"/>
                </a:lnTo>
                <a:lnTo>
                  <a:pt x="2623892" y="2268550"/>
                </a:lnTo>
                <a:lnTo>
                  <a:pt x="2591984" y="2291765"/>
                </a:lnTo>
                <a:lnTo>
                  <a:pt x="2560119" y="2316128"/>
                </a:lnTo>
                <a:lnTo>
                  <a:pt x="2528297" y="2341658"/>
                </a:lnTo>
                <a:lnTo>
                  <a:pt x="2496517" y="2368374"/>
                </a:lnTo>
                <a:lnTo>
                  <a:pt x="2464777" y="2396296"/>
                </a:lnTo>
                <a:lnTo>
                  <a:pt x="2433077" y="2425443"/>
                </a:lnTo>
                <a:lnTo>
                  <a:pt x="2401416" y="2455834"/>
                </a:lnTo>
                <a:lnTo>
                  <a:pt x="2369793" y="2487488"/>
                </a:lnTo>
                <a:lnTo>
                  <a:pt x="2338206" y="2520426"/>
                </a:lnTo>
                <a:lnTo>
                  <a:pt x="2306654" y="2554666"/>
                </a:lnTo>
                <a:lnTo>
                  <a:pt x="2275137" y="2590228"/>
                </a:lnTo>
                <a:lnTo>
                  <a:pt x="2243654" y="2627131"/>
                </a:lnTo>
                <a:lnTo>
                  <a:pt x="2212202" y="2665395"/>
                </a:lnTo>
                <a:lnTo>
                  <a:pt x="2180783" y="2705038"/>
                </a:lnTo>
                <a:lnTo>
                  <a:pt x="2149393" y="2746080"/>
                </a:lnTo>
                <a:lnTo>
                  <a:pt x="2118033" y="2788541"/>
                </a:lnTo>
                <a:lnTo>
                  <a:pt x="2086702" y="2832439"/>
                </a:lnTo>
                <a:lnTo>
                  <a:pt x="2055397" y="2877795"/>
                </a:lnTo>
                <a:lnTo>
                  <a:pt x="2024119" y="2924627"/>
                </a:lnTo>
                <a:lnTo>
                  <a:pt x="1992866" y="2972955"/>
                </a:lnTo>
                <a:lnTo>
                  <a:pt x="1961637" y="3022798"/>
                </a:lnTo>
                <a:lnTo>
                  <a:pt x="1930431" y="3074175"/>
                </a:lnTo>
                <a:lnTo>
                  <a:pt x="1899248" y="3127107"/>
                </a:lnTo>
                <a:lnTo>
                  <a:pt x="1868085" y="3181611"/>
                </a:lnTo>
                <a:lnTo>
                  <a:pt x="1836942" y="3237708"/>
                </a:lnTo>
                <a:lnTo>
                  <a:pt x="1805819" y="3295417"/>
                </a:lnTo>
                <a:lnTo>
                  <a:pt x="1774713" y="3354758"/>
                </a:lnTo>
                <a:lnTo>
                  <a:pt x="1743624" y="3415748"/>
                </a:lnTo>
                <a:lnTo>
                  <a:pt x="1712551" y="3478409"/>
                </a:lnTo>
                <a:lnTo>
                  <a:pt x="1681493" y="3542759"/>
                </a:lnTo>
                <a:lnTo>
                  <a:pt x="1650449" y="3608818"/>
                </a:lnTo>
                <a:lnTo>
                  <a:pt x="1619417" y="3676605"/>
                </a:lnTo>
                <a:lnTo>
                  <a:pt x="1588398" y="3746138"/>
                </a:lnTo>
                <a:lnTo>
                  <a:pt x="1532471" y="3874118"/>
                </a:lnTo>
                <a:lnTo>
                  <a:pt x="1506893" y="3929818"/>
                </a:lnTo>
                <a:lnTo>
                  <a:pt x="1480666" y="3984545"/>
                </a:lnTo>
                <a:lnTo>
                  <a:pt x="1453807" y="4038302"/>
                </a:lnTo>
                <a:lnTo>
                  <a:pt x="1426329" y="4091093"/>
                </a:lnTo>
                <a:lnTo>
                  <a:pt x="1398245" y="4142921"/>
                </a:lnTo>
                <a:lnTo>
                  <a:pt x="1369572" y="4193791"/>
                </a:lnTo>
                <a:lnTo>
                  <a:pt x="1340322" y="4243707"/>
                </a:lnTo>
                <a:lnTo>
                  <a:pt x="1310511" y="4292673"/>
                </a:lnTo>
                <a:lnTo>
                  <a:pt x="1280152" y="4340693"/>
                </a:lnTo>
                <a:lnTo>
                  <a:pt x="1249260" y="4387770"/>
                </a:lnTo>
                <a:lnTo>
                  <a:pt x="1217848" y="4433909"/>
                </a:lnTo>
                <a:lnTo>
                  <a:pt x="1185932" y="4479113"/>
                </a:lnTo>
                <a:lnTo>
                  <a:pt x="1153526" y="4523386"/>
                </a:lnTo>
                <a:lnTo>
                  <a:pt x="1120643" y="4566734"/>
                </a:lnTo>
                <a:lnTo>
                  <a:pt x="1087298" y="4609158"/>
                </a:lnTo>
                <a:lnTo>
                  <a:pt x="1053505" y="4650664"/>
                </a:lnTo>
                <a:lnTo>
                  <a:pt x="1019280" y="4691255"/>
                </a:lnTo>
                <a:lnTo>
                  <a:pt x="984634" y="4730936"/>
                </a:lnTo>
                <a:lnTo>
                  <a:pt x="949584" y="4769709"/>
                </a:lnTo>
                <a:lnTo>
                  <a:pt x="914144" y="4807580"/>
                </a:lnTo>
                <a:lnTo>
                  <a:pt x="878327" y="4844552"/>
                </a:lnTo>
                <a:lnTo>
                  <a:pt x="842148" y="4880629"/>
                </a:lnTo>
                <a:lnTo>
                  <a:pt x="805621" y="4915815"/>
                </a:lnTo>
                <a:lnTo>
                  <a:pt x="768761" y="4950114"/>
                </a:lnTo>
                <a:lnTo>
                  <a:pt x="731581" y="4983529"/>
                </a:lnTo>
                <a:lnTo>
                  <a:pt x="694096" y="5016066"/>
                </a:lnTo>
                <a:lnTo>
                  <a:pt x="656321" y="5047728"/>
                </a:lnTo>
                <a:lnTo>
                  <a:pt x="618269" y="5078518"/>
                </a:lnTo>
                <a:lnTo>
                  <a:pt x="579955" y="5108441"/>
                </a:lnTo>
                <a:lnTo>
                  <a:pt x="541393" y="5137500"/>
                </a:lnTo>
                <a:lnTo>
                  <a:pt x="502597" y="5165701"/>
                </a:lnTo>
                <a:lnTo>
                  <a:pt x="463582" y="5193046"/>
                </a:lnTo>
                <a:lnTo>
                  <a:pt x="424362" y="5219539"/>
                </a:lnTo>
                <a:lnTo>
                  <a:pt x="384951" y="5245185"/>
                </a:lnTo>
                <a:lnTo>
                  <a:pt x="345364" y="5269987"/>
                </a:lnTo>
                <a:lnTo>
                  <a:pt x="305614" y="5293950"/>
                </a:lnTo>
                <a:lnTo>
                  <a:pt x="265716" y="5317077"/>
                </a:lnTo>
                <a:lnTo>
                  <a:pt x="225684" y="5339372"/>
                </a:lnTo>
                <a:lnTo>
                  <a:pt x="185533" y="5360839"/>
                </a:lnTo>
                <a:lnTo>
                  <a:pt x="145277" y="5381483"/>
                </a:lnTo>
                <a:lnTo>
                  <a:pt x="104930" y="5401307"/>
                </a:lnTo>
                <a:lnTo>
                  <a:pt x="64505" y="5420315"/>
                </a:lnTo>
                <a:lnTo>
                  <a:pt x="24019" y="5438511"/>
                </a:lnTo>
                <a:lnTo>
                  <a:pt x="0" y="5448814"/>
                </a:lnTo>
                <a:close/>
              </a:path>
            </a:pathLst>
          </a:custGeom>
          <a:solidFill>
            <a:srgbClr val="8AB6D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2"/>
          <p:cNvSpPr/>
          <p:nvPr/>
        </p:nvSpPr>
        <p:spPr>
          <a:xfrm>
            <a:off x="12835080" y="1062000"/>
            <a:ext cx="5452200" cy="9224280"/>
          </a:xfrm>
          <a:custGeom>
            <a:avLst/>
            <a:gdLst/>
            <a:ahLst/>
            <a:cxnLst/>
            <a:rect l="l" t="t" r="r" b="b"/>
            <a:pathLst>
              <a:path w="5454015" h="9225915">
                <a:moveTo>
                  <a:pt x="0" y="9139159"/>
                </a:moveTo>
                <a:lnTo>
                  <a:pt x="103" y="9085151"/>
                </a:lnTo>
                <a:lnTo>
                  <a:pt x="874" y="9031633"/>
                </a:lnTo>
                <a:lnTo>
                  <a:pt x="2306" y="8978598"/>
                </a:lnTo>
                <a:lnTo>
                  <a:pt x="4390" y="8926042"/>
                </a:lnTo>
                <a:lnTo>
                  <a:pt x="7120" y="8873958"/>
                </a:lnTo>
                <a:lnTo>
                  <a:pt x="10488" y="8822341"/>
                </a:lnTo>
                <a:lnTo>
                  <a:pt x="14486" y="8771186"/>
                </a:lnTo>
                <a:lnTo>
                  <a:pt x="19108" y="8720486"/>
                </a:lnTo>
                <a:lnTo>
                  <a:pt x="24346" y="8670237"/>
                </a:lnTo>
                <a:lnTo>
                  <a:pt x="30191" y="8620433"/>
                </a:lnTo>
                <a:lnTo>
                  <a:pt x="36638" y="8571068"/>
                </a:lnTo>
                <a:lnTo>
                  <a:pt x="43678" y="8522136"/>
                </a:lnTo>
                <a:lnTo>
                  <a:pt x="51305" y="8473633"/>
                </a:lnTo>
                <a:lnTo>
                  <a:pt x="59510" y="8425552"/>
                </a:lnTo>
                <a:lnTo>
                  <a:pt x="68286" y="8377888"/>
                </a:lnTo>
                <a:lnTo>
                  <a:pt x="77625" y="8330636"/>
                </a:lnTo>
                <a:lnTo>
                  <a:pt x="87521" y="8283790"/>
                </a:lnTo>
                <a:lnTo>
                  <a:pt x="97966" y="8237344"/>
                </a:lnTo>
                <a:lnTo>
                  <a:pt x="108953" y="8191292"/>
                </a:lnTo>
                <a:lnTo>
                  <a:pt x="120473" y="8145630"/>
                </a:lnTo>
                <a:lnTo>
                  <a:pt x="132520" y="8100352"/>
                </a:lnTo>
                <a:lnTo>
                  <a:pt x="145087" y="8055451"/>
                </a:lnTo>
                <a:lnTo>
                  <a:pt x="158165" y="8010924"/>
                </a:lnTo>
                <a:lnTo>
                  <a:pt x="171747" y="7966763"/>
                </a:lnTo>
                <a:lnTo>
                  <a:pt x="185826" y="7922963"/>
                </a:lnTo>
                <a:lnTo>
                  <a:pt x="200395" y="7879520"/>
                </a:lnTo>
                <a:lnTo>
                  <a:pt x="215445" y="7836426"/>
                </a:lnTo>
                <a:lnTo>
                  <a:pt x="230971" y="7793678"/>
                </a:lnTo>
                <a:lnTo>
                  <a:pt x="246963" y="7751268"/>
                </a:lnTo>
                <a:lnTo>
                  <a:pt x="263415" y="7709192"/>
                </a:lnTo>
                <a:lnTo>
                  <a:pt x="280320" y="7667445"/>
                </a:lnTo>
                <a:lnTo>
                  <a:pt x="297669" y="7626019"/>
                </a:lnTo>
                <a:lnTo>
                  <a:pt x="315456" y="7584911"/>
                </a:lnTo>
                <a:lnTo>
                  <a:pt x="333673" y="7544114"/>
                </a:lnTo>
                <a:lnTo>
                  <a:pt x="352312" y="7503623"/>
                </a:lnTo>
                <a:lnTo>
                  <a:pt x="371366" y="7463432"/>
                </a:lnTo>
                <a:lnTo>
                  <a:pt x="390829" y="7423536"/>
                </a:lnTo>
                <a:lnTo>
                  <a:pt x="410691" y="7383929"/>
                </a:lnTo>
                <a:lnTo>
                  <a:pt x="430947" y="7344605"/>
                </a:lnTo>
                <a:lnTo>
                  <a:pt x="451587" y="7305560"/>
                </a:lnTo>
                <a:lnTo>
                  <a:pt x="472606" y="7266787"/>
                </a:lnTo>
                <a:lnTo>
                  <a:pt x="493996" y="7228281"/>
                </a:lnTo>
                <a:lnTo>
                  <a:pt x="515748" y="7190036"/>
                </a:lnTo>
                <a:lnTo>
                  <a:pt x="537856" y="7152047"/>
                </a:lnTo>
                <a:lnTo>
                  <a:pt x="560313" y="7114308"/>
                </a:lnTo>
                <a:lnTo>
                  <a:pt x="583110" y="7076814"/>
                </a:lnTo>
                <a:lnTo>
                  <a:pt x="606241" y="7039559"/>
                </a:lnTo>
                <a:lnTo>
                  <a:pt x="629698" y="7002537"/>
                </a:lnTo>
                <a:lnTo>
                  <a:pt x="653473" y="6965744"/>
                </a:lnTo>
                <a:lnTo>
                  <a:pt x="677560" y="6929173"/>
                </a:lnTo>
                <a:lnTo>
                  <a:pt x="701950" y="6892819"/>
                </a:lnTo>
                <a:lnTo>
                  <a:pt x="726637" y="6856676"/>
                </a:lnTo>
                <a:lnTo>
                  <a:pt x="751612" y="6820738"/>
                </a:lnTo>
                <a:lnTo>
                  <a:pt x="776869" y="6785002"/>
                </a:lnTo>
                <a:lnTo>
                  <a:pt x="802399" y="6749459"/>
                </a:lnTo>
                <a:lnTo>
                  <a:pt x="828197" y="6714106"/>
                </a:lnTo>
                <a:lnTo>
                  <a:pt x="854253" y="6678936"/>
                </a:lnTo>
                <a:lnTo>
                  <a:pt x="880561" y="6643944"/>
                </a:lnTo>
                <a:lnTo>
                  <a:pt x="907114" y="6609125"/>
                </a:lnTo>
                <a:lnTo>
                  <a:pt x="933903" y="6574472"/>
                </a:lnTo>
                <a:lnTo>
                  <a:pt x="960922" y="6539981"/>
                </a:lnTo>
                <a:lnTo>
                  <a:pt x="1015617" y="6471460"/>
                </a:lnTo>
                <a:lnTo>
                  <a:pt x="1071142" y="6403517"/>
                </a:lnTo>
                <a:lnTo>
                  <a:pt x="1127435" y="6336108"/>
                </a:lnTo>
                <a:lnTo>
                  <a:pt x="1184438" y="6269188"/>
                </a:lnTo>
                <a:lnTo>
                  <a:pt x="1242091" y="6202714"/>
                </a:lnTo>
                <a:lnTo>
                  <a:pt x="1329659" y="6103739"/>
                </a:lnTo>
                <a:lnTo>
                  <a:pt x="1418357" y="6005515"/>
                </a:lnTo>
                <a:lnTo>
                  <a:pt x="1538028" y="5875458"/>
                </a:lnTo>
                <a:lnTo>
                  <a:pt x="2144487" y="5228744"/>
                </a:lnTo>
                <a:lnTo>
                  <a:pt x="2264071" y="5097624"/>
                </a:lnTo>
                <a:lnTo>
                  <a:pt x="2352682" y="4998371"/>
                </a:lnTo>
                <a:lnTo>
                  <a:pt x="2411133" y="4931683"/>
                </a:lnTo>
                <a:lnTo>
                  <a:pt x="2469016" y="4864528"/>
                </a:lnTo>
                <a:lnTo>
                  <a:pt x="2526270" y="4796862"/>
                </a:lnTo>
                <a:lnTo>
                  <a:pt x="2582838" y="4728640"/>
                </a:lnTo>
                <a:lnTo>
                  <a:pt x="2638659" y="4659818"/>
                </a:lnTo>
                <a:lnTo>
                  <a:pt x="2693673" y="4590352"/>
                </a:lnTo>
                <a:lnTo>
                  <a:pt x="2720860" y="4555363"/>
                </a:lnTo>
                <a:lnTo>
                  <a:pt x="2747823" y="4520196"/>
                </a:lnTo>
                <a:lnTo>
                  <a:pt x="2774554" y="4484845"/>
                </a:lnTo>
                <a:lnTo>
                  <a:pt x="2801047" y="4449306"/>
                </a:lnTo>
                <a:lnTo>
                  <a:pt x="2827294" y="4413572"/>
                </a:lnTo>
                <a:lnTo>
                  <a:pt x="2853287" y="4377638"/>
                </a:lnTo>
                <a:lnTo>
                  <a:pt x="2879019" y="4341499"/>
                </a:lnTo>
                <a:lnTo>
                  <a:pt x="2904483" y="4305148"/>
                </a:lnTo>
                <a:lnTo>
                  <a:pt x="2929671" y="4268581"/>
                </a:lnTo>
                <a:lnTo>
                  <a:pt x="2954576" y="4231791"/>
                </a:lnTo>
                <a:lnTo>
                  <a:pt x="2979190" y="4194773"/>
                </a:lnTo>
                <a:lnTo>
                  <a:pt x="3003506" y="4157522"/>
                </a:lnTo>
                <a:lnTo>
                  <a:pt x="3027516" y="4120032"/>
                </a:lnTo>
                <a:lnTo>
                  <a:pt x="3051213" y="4082297"/>
                </a:lnTo>
                <a:lnTo>
                  <a:pt x="3074590" y="4044312"/>
                </a:lnTo>
                <a:lnTo>
                  <a:pt x="3097640" y="4006071"/>
                </a:lnTo>
                <a:lnTo>
                  <a:pt x="3120354" y="3967569"/>
                </a:lnTo>
                <a:lnTo>
                  <a:pt x="3142725" y="3928801"/>
                </a:lnTo>
                <a:lnTo>
                  <a:pt x="3164746" y="3889760"/>
                </a:lnTo>
                <a:lnTo>
                  <a:pt x="3186410" y="3850441"/>
                </a:lnTo>
                <a:lnTo>
                  <a:pt x="3207708" y="3810838"/>
                </a:lnTo>
                <a:lnTo>
                  <a:pt x="3228635" y="3770947"/>
                </a:lnTo>
                <a:lnTo>
                  <a:pt x="3249181" y="3730761"/>
                </a:lnTo>
                <a:lnTo>
                  <a:pt x="3269340" y="3690274"/>
                </a:lnTo>
                <a:lnTo>
                  <a:pt x="3289104" y="3649482"/>
                </a:lnTo>
                <a:lnTo>
                  <a:pt x="3308467" y="3608379"/>
                </a:lnTo>
                <a:lnTo>
                  <a:pt x="3327419" y="3566959"/>
                </a:lnTo>
                <a:lnTo>
                  <a:pt x="3345955" y="3525216"/>
                </a:lnTo>
                <a:lnTo>
                  <a:pt x="3364066" y="3483146"/>
                </a:lnTo>
                <a:lnTo>
                  <a:pt x="3381746" y="3440742"/>
                </a:lnTo>
                <a:lnTo>
                  <a:pt x="3398986" y="3397999"/>
                </a:lnTo>
                <a:lnTo>
                  <a:pt x="3415780" y="3354911"/>
                </a:lnTo>
                <a:lnTo>
                  <a:pt x="3432119" y="3311473"/>
                </a:lnTo>
                <a:lnTo>
                  <a:pt x="3447997" y="3267680"/>
                </a:lnTo>
                <a:lnTo>
                  <a:pt x="3463406" y="3223525"/>
                </a:lnTo>
                <a:lnTo>
                  <a:pt x="3478338" y="3179003"/>
                </a:lnTo>
                <a:lnTo>
                  <a:pt x="3492786" y="3134108"/>
                </a:lnTo>
                <a:lnTo>
                  <a:pt x="3506744" y="3088836"/>
                </a:lnTo>
                <a:lnTo>
                  <a:pt x="3520202" y="3043180"/>
                </a:lnTo>
                <a:lnTo>
                  <a:pt x="3533155" y="2997135"/>
                </a:lnTo>
                <a:lnTo>
                  <a:pt x="3545593" y="2950696"/>
                </a:lnTo>
                <a:lnTo>
                  <a:pt x="3557511" y="2903856"/>
                </a:lnTo>
                <a:lnTo>
                  <a:pt x="3568901" y="2856610"/>
                </a:lnTo>
                <a:lnTo>
                  <a:pt x="3579754" y="2808953"/>
                </a:lnTo>
                <a:lnTo>
                  <a:pt x="3590064" y="2760879"/>
                </a:lnTo>
                <a:lnTo>
                  <a:pt x="3599824" y="2712383"/>
                </a:lnTo>
                <a:lnTo>
                  <a:pt x="3619980" y="2605303"/>
                </a:lnTo>
                <a:lnTo>
                  <a:pt x="3631514" y="2547758"/>
                </a:lnTo>
                <a:lnTo>
                  <a:pt x="3643622" y="2490822"/>
                </a:lnTo>
                <a:lnTo>
                  <a:pt x="3656297" y="2434492"/>
                </a:lnTo>
                <a:lnTo>
                  <a:pt x="3669535" y="2378768"/>
                </a:lnTo>
                <a:lnTo>
                  <a:pt x="3683329" y="2323648"/>
                </a:lnTo>
                <a:lnTo>
                  <a:pt x="3697674" y="2269132"/>
                </a:lnTo>
                <a:lnTo>
                  <a:pt x="3712564" y="2215217"/>
                </a:lnTo>
                <a:lnTo>
                  <a:pt x="3727995" y="2161903"/>
                </a:lnTo>
                <a:lnTo>
                  <a:pt x="3743959" y="2109187"/>
                </a:lnTo>
                <a:lnTo>
                  <a:pt x="3760453" y="2057070"/>
                </a:lnTo>
                <a:lnTo>
                  <a:pt x="3777469" y="2005549"/>
                </a:lnTo>
                <a:lnTo>
                  <a:pt x="3795003" y="1954623"/>
                </a:lnTo>
                <a:lnTo>
                  <a:pt x="3813050" y="1904290"/>
                </a:lnTo>
                <a:lnTo>
                  <a:pt x="3831602" y="1854551"/>
                </a:lnTo>
                <a:lnTo>
                  <a:pt x="3850655" y="1805402"/>
                </a:lnTo>
                <a:lnTo>
                  <a:pt x="3870204" y="1756843"/>
                </a:lnTo>
                <a:lnTo>
                  <a:pt x="3890242" y="1708873"/>
                </a:lnTo>
                <a:lnTo>
                  <a:pt x="3910764" y="1661490"/>
                </a:lnTo>
                <a:lnTo>
                  <a:pt x="3931765" y="1614692"/>
                </a:lnTo>
                <a:lnTo>
                  <a:pt x="3953238" y="1568479"/>
                </a:lnTo>
                <a:lnTo>
                  <a:pt x="3975179" y="1522850"/>
                </a:lnTo>
                <a:lnTo>
                  <a:pt x="3997582" y="1477802"/>
                </a:lnTo>
                <a:lnTo>
                  <a:pt x="4020440" y="1433334"/>
                </a:lnTo>
                <a:lnTo>
                  <a:pt x="4043750" y="1389446"/>
                </a:lnTo>
                <a:lnTo>
                  <a:pt x="4067504" y="1346136"/>
                </a:lnTo>
                <a:lnTo>
                  <a:pt x="4091698" y="1303402"/>
                </a:lnTo>
                <a:lnTo>
                  <a:pt x="4116325" y="1261244"/>
                </a:lnTo>
                <a:lnTo>
                  <a:pt x="4141381" y="1219659"/>
                </a:lnTo>
                <a:lnTo>
                  <a:pt x="4166860" y="1178647"/>
                </a:lnTo>
                <a:lnTo>
                  <a:pt x="4192755" y="1138206"/>
                </a:lnTo>
                <a:lnTo>
                  <a:pt x="4219062" y="1098336"/>
                </a:lnTo>
                <a:lnTo>
                  <a:pt x="4245775" y="1059033"/>
                </a:lnTo>
                <a:lnTo>
                  <a:pt x="4272889" y="1020298"/>
                </a:lnTo>
                <a:lnTo>
                  <a:pt x="4300397" y="982129"/>
                </a:lnTo>
                <a:lnTo>
                  <a:pt x="4328294" y="944525"/>
                </a:lnTo>
                <a:lnTo>
                  <a:pt x="4356575" y="907484"/>
                </a:lnTo>
                <a:lnTo>
                  <a:pt x="4385234" y="871004"/>
                </a:lnTo>
                <a:lnTo>
                  <a:pt x="4414265" y="835086"/>
                </a:lnTo>
                <a:lnTo>
                  <a:pt x="4443663" y="799727"/>
                </a:lnTo>
                <a:lnTo>
                  <a:pt x="4473423" y="764925"/>
                </a:lnTo>
                <a:lnTo>
                  <a:pt x="4503538" y="730681"/>
                </a:lnTo>
                <a:lnTo>
                  <a:pt x="4534003" y="696992"/>
                </a:lnTo>
                <a:lnTo>
                  <a:pt x="4564813" y="663856"/>
                </a:lnTo>
                <a:lnTo>
                  <a:pt x="4595962" y="631274"/>
                </a:lnTo>
                <a:lnTo>
                  <a:pt x="4627444" y="599243"/>
                </a:lnTo>
                <a:lnTo>
                  <a:pt x="4659254" y="567761"/>
                </a:lnTo>
                <a:lnTo>
                  <a:pt x="4691386" y="536829"/>
                </a:lnTo>
                <a:lnTo>
                  <a:pt x="4723835" y="506444"/>
                </a:lnTo>
                <a:lnTo>
                  <a:pt x="4756594" y="476605"/>
                </a:lnTo>
                <a:lnTo>
                  <a:pt x="4789660" y="447311"/>
                </a:lnTo>
                <a:lnTo>
                  <a:pt x="4823025" y="418560"/>
                </a:lnTo>
                <a:lnTo>
                  <a:pt x="4856684" y="390351"/>
                </a:lnTo>
                <a:lnTo>
                  <a:pt x="4890632" y="362683"/>
                </a:lnTo>
                <a:lnTo>
                  <a:pt x="4924864" y="335554"/>
                </a:lnTo>
                <a:lnTo>
                  <a:pt x="4959373" y="308964"/>
                </a:lnTo>
                <a:lnTo>
                  <a:pt x="4994153" y="282910"/>
                </a:lnTo>
                <a:lnTo>
                  <a:pt x="5029201" y="257392"/>
                </a:lnTo>
                <a:lnTo>
                  <a:pt x="5064509" y="232407"/>
                </a:lnTo>
                <a:lnTo>
                  <a:pt x="5100072" y="207956"/>
                </a:lnTo>
                <a:lnTo>
                  <a:pt x="5135885" y="184036"/>
                </a:lnTo>
                <a:lnTo>
                  <a:pt x="5171942" y="160646"/>
                </a:lnTo>
                <a:lnTo>
                  <a:pt x="5208238" y="137785"/>
                </a:lnTo>
                <a:lnTo>
                  <a:pt x="5244766" y="115452"/>
                </a:lnTo>
                <a:lnTo>
                  <a:pt x="5281522" y="93645"/>
                </a:lnTo>
                <a:lnTo>
                  <a:pt x="5318499" y="72362"/>
                </a:lnTo>
                <a:lnTo>
                  <a:pt x="5355693" y="51603"/>
                </a:lnTo>
                <a:lnTo>
                  <a:pt x="5393097" y="31367"/>
                </a:lnTo>
                <a:lnTo>
                  <a:pt x="5430706" y="11651"/>
                </a:lnTo>
                <a:lnTo>
                  <a:pt x="5453655" y="0"/>
                </a:lnTo>
                <a:lnTo>
                  <a:pt x="5453655" y="9225706"/>
                </a:lnTo>
                <a:lnTo>
                  <a:pt x="1302" y="9225706"/>
                </a:lnTo>
                <a:lnTo>
                  <a:pt x="571" y="9193662"/>
                </a:lnTo>
                <a:lnTo>
                  <a:pt x="0" y="9139159"/>
                </a:lnTo>
                <a:close/>
              </a:path>
            </a:pathLst>
          </a:custGeom>
          <a:solidFill>
            <a:srgbClr val="FFCC5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"/>
          <p:cNvSpPr/>
          <p:nvPr/>
        </p:nvSpPr>
        <p:spPr>
          <a:xfrm>
            <a:off x="0" y="6370560"/>
            <a:ext cx="4358520" cy="3915720"/>
          </a:xfrm>
          <a:custGeom>
            <a:avLst/>
            <a:gdLst/>
            <a:ahLst/>
            <a:cxnLst/>
            <a:rect l="l" t="t" r="r" b="b"/>
            <a:pathLst>
              <a:path w="4358640" h="3917315">
                <a:moveTo>
                  <a:pt x="1609909" y="15657"/>
                </a:moveTo>
                <a:lnTo>
                  <a:pt x="1680304" y="27549"/>
                </a:lnTo>
                <a:lnTo>
                  <a:pt x="1746467" y="42703"/>
                </a:lnTo>
                <a:lnTo>
                  <a:pt x="1808591" y="61073"/>
                </a:lnTo>
                <a:lnTo>
                  <a:pt x="1866868" y="82615"/>
                </a:lnTo>
                <a:lnTo>
                  <a:pt x="1921492" y="107283"/>
                </a:lnTo>
                <a:lnTo>
                  <a:pt x="1972655" y="135034"/>
                </a:lnTo>
                <a:lnTo>
                  <a:pt x="2020549" y="165821"/>
                </a:lnTo>
                <a:lnTo>
                  <a:pt x="2065368" y="199601"/>
                </a:lnTo>
                <a:lnTo>
                  <a:pt x="2107303" y="236328"/>
                </a:lnTo>
                <a:lnTo>
                  <a:pt x="2146549" y="275957"/>
                </a:lnTo>
                <a:lnTo>
                  <a:pt x="2183297" y="318443"/>
                </a:lnTo>
                <a:lnTo>
                  <a:pt x="2217741" y="363742"/>
                </a:lnTo>
                <a:lnTo>
                  <a:pt x="2250072" y="411808"/>
                </a:lnTo>
                <a:lnTo>
                  <a:pt x="2280484" y="462597"/>
                </a:lnTo>
                <a:lnTo>
                  <a:pt x="2309169" y="516063"/>
                </a:lnTo>
                <a:lnTo>
                  <a:pt x="2336321" y="572162"/>
                </a:lnTo>
                <a:lnTo>
                  <a:pt x="2362131" y="630849"/>
                </a:lnTo>
                <a:lnTo>
                  <a:pt x="2386792" y="692079"/>
                </a:lnTo>
                <a:lnTo>
                  <a:pt x="2410498" y="755807"/>
                </a:lnTo>
                <a:lnTo>
                  <a:pt x="2433441" y="821988"/>
                </a:lnTo>
                <a:lnTo>
                  <a:pt x="2455813" y="890577"/>
                </a:lnTo>
                <a:lnTo>
                  <a:pt x="2477808" y="961530"/>
                </a:lnTo>
                <a:lnTo>
                  <a:pt x="2499617" y="1034801"/>
                </a:lnTo>
                <a:lnTo>
                  <a:pt x="2510513" y="1072292"/>
                </a:lnTo>
                <a:lnTo>
                  <a:pt x="2521434" y="1110345"/>
                </a:lnTo>
                <a:lnTo>
                  <a:pt x="2532406" y="1148956"/>
                </a:lnTo>
                <a:lnTo>
                  <a:pt x="2543452" y="1188118"/>
                </a:lnTo>
                <a:lnTo>
                  <a:pt x="2588859" y="1350170"/>
                </a:lnTo>
                <a:lnTo>
                  <a:pt x="2612634" y="1434359"/>
                </a:lnTo>
                <a:lnTo>
                  <a:pt x="2624874" y="1477224"/>
                </a:lnTo>
                <a:lnTo>
                  <a:pt x="2637381" y="1520596"/>
                </a:lnTo>
                <a:lnTo>
                  <a:pt x="2650178" y="1564470"/>
                </a:lnTo>
                <a:lnTo>
                  <a:pt x="2663291" y="1608838"/>
                </a:lnTo>
                <a:lnTo>
                  <a:pt x="2676743" y="1653697"/>
                </a:lnTo>
                <a:lnTo>
                  <a:pt x="2690558" y="1699039"/>
                </a:lnTo>
                <a:lnTo>
                  <a:pt x="2704760" y="1744860"/>
                </a:lnTo>
                <a:lnTo>
                  <a:pt x="2719374" y="1791154"/>
                </a:lnTo>
                <a:lnTo>
                  <a:pt x="2734424" y="1837915"/>
                </a:lnTo>
                <a:lnTo>
                  <a:pt x="2749933" y="1885138"/>
                </a:lnTo>
                <a:lnTo>
                  <a:pt x="2765925" y="1932817"/>
                </a:lnTo>
                <a:lnTo>
                  <a:pt x="2782426" y="1980947"/>
                </a:lnTo>
                <a:lnTo>
                  <a:pt x="2799458" y="2029521"/>
                </a:lnTo>
                <a:lnTo>
                  <a:pt x="2817046" y="2078535"/>
                </a:lnTo>
                <a:lnTo>
                  <a:pt x="2835215" y="2127982"/>
                </a:lnTo>
                <a:lnTo>
                  <a:pt x="2853987" y="2177857"/>
                </a:lnTo>
                <a:lnTo>
                  <a:pt x="2873388" y="2228155"/>
                </a:lnTo>
                <a:lnTo>
                  <a:pt x="2893441" y="2278869"/>
                </a:lnTo>
                <a:lnTo>
                  <a:pt x="2914170" y="2329995"/>
                </a:lnTo>
                <a:lnTo>
                  <a:pt x="2935600" y="2381526"/>
                </a:lnTo>
                <a:lnTo>
                  <a:pt x="2957754" y="2433457"/>
                </a:lnTo>
                <a:lnTo>
                  <a:pt x="2980657" y="2485782"/>
                </a:lnTo>
                <a:lnTo>
                  <a:pt x="3004333" y="2538496"/>
                </a:lnTo>
                <a:lnTo>
                  <a:pt x="3028806" y="2591594"/>
                </a:lnTo>
                <a:lnTo>
                  <a:pt x="3054100" y="2645068"/>
                </a:lnTo>
                <a:lnTo>
                  <a:pt x="3080238" y="2698915"/>
                </a:lnTo>
                <a:lnTo>
                  <a:pt x="3107246" y="2753128"/>
                </a:lnTo>
                <a:lnTo>
                  <a:pt x="3135147" y="2807701"/>
                </a:lnTo>
                <a:lnTo>
                  <a:pt x="3163965" y="2862629"/>
                </a:lnTo>
                <a:lnTo>
                  <a:pt x="3193725" y="2917907"/>
                </a:lnTo>
                <a:lnTo>
                  <a:pt x="3214511" y="2952006"/>
                </a:lnTo>
                <a:lnTo>
                  <a:pt x="3240049" y="2987234"/>
                </a:lnTo>
                <a:lnTo>
                  <a:pt x="3270082" y="3023578"/>
                </a:lnTo>
                <a:lnTo>
                  <a:pt x="3304348" y="3061025"/>
                </a:lnTo>
                <a:lnTo>
                  <a:pt x="3342590" y="3099562"/>
                </a:lnTo>
                <a:lnTo>
                  <a:pt x="3384547" y="3139178"/>
                </a:lnTo>
                <a:lnTo>
                  <a:pt x="3429960" y="3179859"/>
                </a:lnTo>
                <a:lnTo>
                  <a:pt x="3478571" y="3221592"/>
                </a:lnTo>
                <a:lnTo>
                  <a:pt x="3556914" y="3286138"/>
                </a:lnTo>
                <a:lnTo>
                  <a:pt x="3640992" y="3352981"/>
                </a:lnTo>
                <a:lnTo>
                  <a:pt x="4150137" y="3746494"/>
                </a:lnTo>
                <a:lnTo>
                  <a:pt x="4250214" y="3826887"/>
                </a:lnTo>
                <a:lnTo>
                  <a:pt x="4316607" y="3881586"/>
                </a:lnTo>
                <a:lnTo>
                  <a:pt x="4358386" y="3916719"/>
                </a:lnTo>
                <a:lnTo>
                  <a:pt x="0" y="3916719"/>
                </a:lnTo>
                <a:lnTo>
                  <a:pt x="0" y="792197"/>
                </a:lnTo>
                <a:lnTo>
                  <a:pt x="34023" y="732026"/>
                </a:lnTo>
                <a:lnTo>
                  <a:pt x="53808" y="699338"/>
                </a:lnTo>
                <a:lnTo>
                  <a:pt x="95143" y="635723"/>
                </a:lnTo>
                <a:lnTo>
                  <a:pt x="138860" y="574540"/>
                </a:lnTo>
                <a:lnTo>
                  <a:pt x="184994" y="515888"/>
                </a:lnTo>
                <a:lnTo>
                  <a:pt x="233581" y="459864"/>
                </a:lnTo>
                <a:lnTo>
                  <a:pt x="284657" y="406567"/>
                </a:lnTo>
                <a:lnTo>
                  <a:pt x="338256" y="356095"/>
                </a:lnTo>
                <a:lnTo>
                  <a:pt x="394414" y="308547"/>
                </a:lnTo>
                <a:lnTo>
                  <a:pt x="453167" y="264021"/>
                </a:lnTo>
                <a:lnTo>
                  <a:pt x="514549" y="222616"/>
                </a:lnTo>
                <a:lnTo>
                  <a:pt x="578596" y="184429"/>
                </a:lnTo>
                <a:lnTo>
                  <a:pt x="645344" y="149560"/>
                </a:lnTo>
                <a:lnTo>
                  <a:pt x="714827" y="118107"/>
                </a:lnTo>
                <a:lnTo>
                  <a:pt x="750606" y="103691"/>
                </a:lnTo>
                <a:lnTo>
                  <a:pt x="787082" y="90167"/>
                </a:lnTo>
                <a:lnTo>
                  <a:pt x="824259" y="77546"/>
                </a:lnTo>
                <a:lnTo>
                  <a:pt x="862143" y="65840"/>
                </a:lnTo>
                <a:lnTo>
                  <a:pt x="900737" y="55062"/>
                </a:lnTo>
                <a:lnTo>
                  <a:pt x="940046" y="45223"/>
                </a:lnTo>
                <a:lnTo>
                  <a:pt x="980074" y="36338"/>
                </a:lnTo>
                <a:lnTo>
                  <a:pt x="1020826" y="28416"/>
                </a:lnTo>
                <a:lnTo>
                  <a:pt x="1062307" y="21472"/>
                </a:lnTo>
                <a:lnTo>
                  <a:pt x="1104519" y="15517"/>
                </a:lnTo>
                <a:lnTo>
                  <a:pt x="1147469" y="10563"/>
                </a:lnTo>
                <a:lnTo>
                  <a:pt x="1191160" y="6623"/>
                </a:lnTo>
                <a:lnTo>
                  <a:pt x="1235597" y="3709"/>
                </a:lnTo>
                <a:lnTo>
                  <a:pt x="1282158" y="1603"/>
                </a:lnTo>
                <a:lnTo>
                  <a:pt x="1327420" y="368"/>
                </a:lnTo>
                <a:lnTo>
                  <a:pt x="1371407" y="0"/>
                </a:lnTo>
                <a:lnTo>
                  <a:pt x="1414144" y="491"/>
                </a:lnTo>
                <a:lnTo>
                  <a:pt x="1455654" y="1837"/>
                </a:lnTo>
                <a:lnTo>
                  <a:pt x="1495961" y="4033"/>
                </a:lnTo>
                <a:lnTo>
                  <a:pt x="1535090" y="7072"/>
                </a:lnTo>
                <a:lnTo>
                  <a:pt x="1573065" y="10948"/>
                </a:lnTo>
                <a:lnTo>
                  <a:pt x="1609909" y="15657"/>
                </a:lnTo>
                <a:close/>
              </a:path>
            </a:pathLst>
          </a:custGeom>
          <a:solidFill>
            <a:srgbClr val="FFD1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5" name="Picture 2" descr="C:\Users\User\Desktop\САЙТ\BpQzNg4SmtM.jpg"/>
          <p:cNvPicPr/>
          <p:nvPr/>
        </p:nvPicPr>
        <p:blipFill>
          <a:blip r:embed="rId2" cstate="print"/>
          <a:stretch/>
        </p:blipFill>
        <p:spPr>
          <a:xfrm rot="442200">
            <a:off x="10195372" y="1283986"/>
            <a:ext cx="4678801" cy="7512578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6" name="Picture 3" descr="C:\Users\User\Desktop\САЙТ\qhOzxwCfNQI.jpg"/>
          <p:cNvPicPr/>
          <p:nvPr/>
        </p:nvPicPr>
        <p:blipFill>
          <a:blip r:embed="rId3" cstate="print"/>
          <a:stretch/>
        </p:blipFill>
        <p:spPr>
          <a:xfrm rot="21037800">
            <a:off x="2379332" y="1101804"/>
            <a:ext cx="4804704" cy="7520464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4000040" y="0"/>
            <a:ext cx="4287240" cy="4395240"/>
          </a:xfrm>
          <a:custGeom>
            <a:avLst/>
            <a:gdLst/>
            <a:ahLst/>
            <a:cxnLst/>
            <a:rect l="l" t="t" r="r" b="b"/>
            <a:pathLst>
              <a:path w="4288155" h="4396105">
                <a:moveTo>
                  <a:pt x="4287990" y="4395955"/>
                </a:moveTo>
                <a:lnTo>
                  <a:pt x="4287990" y="0"/>
                </a:lnTo>
                <a:lnTo>
                  <a:pt x="25757" y="0"/>
                </a:lnTo>
                <a:lnTo>
                  <a:pt x="21638" y="22786"/>
                </a:lnTo>
                <a:lnTo>
                  <a:pt x="15234" y="64515"/>
                </a:lnTo>
                <a:lnTo>
                  <a:pt x="9998" y="105892"/>
                </a:lnTo>
                <a:lnTo>
                  <a:pt x="5866" y="147230"/>
                </a:lnTo>
                <a:lnTo>
                  <a:pt x="2829" y="188520"/>
                </a:lnTo>
                <a:lnTo>
                  <a:pt x="876" y="229751"/>
                </a:lnTo>
                <a:lnTo>
                  <a:pt x="0" y="270915"/>
                </a:lnTo>
                <a:lnTo>
                  <a:pt x="189" y="312002"/>
                </a:lnTo>
                <a:lnTo>
                  <a:pt x="1437" y="353002"/>
                </a:lnTo>
                <a:lnTo>
                  <a:pt x="3732" y="393906"/>
                </a:lnTo>
                <a:lnTo>
                  <a:pt x="7065" y="434703"/>
                </a:lnTo>
                <a:lnTo>
                  <a:pt x="11429" y="475385"/>
                </a:lnTo>
                <a:lnTo>
                  <a:pt x="16812" y="515941"/>
                </a:lnTo>
                <a:lnTo>
                  <a:pt x="23205" y="556363"/>
                </a:lnTo>
                <a:lnTo>
                  <a:pt x="30600" y="596640"/>
                </a:lnTo>
                <a:lnTo>
                  <a:pt x="38988" y="636763"/>
                </a:lnTo>
                <a:lnTo>
                  <a:pt x="48358" y="676723"/>
                </a:lnTo>
                <a:lnTo>
                  <a:pt x="58701" y="716509"/>
                </a:lnTo>
                <a:lnTo>
                  <a:pt x="70009" y="756112"/>
                </a:lnTo>
                <a:lnTo>
                  <a:pt x="82271" y="795523"/>
                </a:lnTo>
                <a:lnTo>
                  <a:pt x="95479" y="834731"/>
                </a:lnTo>
                <a:lnTo>
                  <a:pt x="109624" y="873728"/>
                </a:lnTo>
                <a:lnTo>
                  <a:pt x="124695" y="912503"/>
                </a:lnTo>
                <a:lnTo>
                  <a:pt x="140683" y="951048"/>
                </a:lnTo>
                <a:lnTo>
                  <a:pt x="157581" y="989352"/>
                </a:lnTo>
                <a:lnTo>
                  <a:pt x="175377" y="1027406"/>
                </a:lnTo>
                <a:lnTo>
                  <a:pt x="194062" y="1065200"/>
                </a:lnTo>
                <a:lnTo>
                  <a:pt x="213629" y="1102724"/>
                </a:lnTo>
                <a:lnTo>
                  <a:pt x="234066" y="1139970"/>
                </a:lnTo>
                <a:lnTo>
                  <a:pt x="255365" y="1176927"/>
                </a:lnTo>
                <a:lnTo>
                  <a:pt x="277516" y="1213586"/>
                </a:lnTo>
                <a:lnTo>
                  <a:pt x="300511" y="1249937"/>
                </a:lnTo>
                <a:lnTo>
                  <a:pt x="324339" y="1285970"/>
                </a:lnTo>
                <a:lnTo>
                  <a:pt x="348992" y="1321677"/>
                </a:lnTo>
                <a:lnTo>
                  <a:pt x="374460" y="1357047"/>
                </a:lnTo>
                <a:lnTo>
                  <a:pt x="400734" y="1392070"/>
                </a:lnTo>
                <a:lnTo>
                  <a:pt x="427805" y="1426738"/>
                </a:lnTo>
                <a:lnTo>
                  <a:pt x="455663" y="1461040"/>
                </a:lnTo>
                <a:lnTo>
                  <a:pt x="484299" y="1494968"/>
                </a:lnTo>
                <a:lnTo>
                  <a:pt x="513703" y="1528510"/>
                </a:lnTo>
                <a:lnTo>
                  <a:pt x="543867" y="1561658"/>
                </a:lnTo>
                <a:lnTo>
                  <a:pt x="574781" y="1594403"/>
                </a:lnTo>
                <a:lnTo>
                  <a:pt x="606436" y="1626734"/>
                </a:lnTo>
                <a:lnTo>
                  <a:pt x="638822" y="1658642"/>
                </a:lnTo>
                <a:lnTo>
                  <a:pt x="671931" y="1690117"/>
                </a:lnTo>
                <a:lnTo>
                  <a:pt x="705752" y="1721149"/>
                </a:lnTo>
                <a:lnTo>
                  <a:pt x="740276" y="1751730"/>
                </a:lnTo>
                <a:lnTo>
                  <a:pt x="775495" y="1781849"/>
                </a:lnTo>
                <a:lnTo>
                  <a:pt x="811399" y="1811498"/>
                </a:lnTo>
                <a:lnTo>
                  <a:pt x="847978" y="1840665"/>
                </a:lnTo>
                <a:lnTo>
                  <a:pt x="885224" y="1869342"/>
                </a:lnTo>
                <a:lnTo>
                  <a:pt x="923127" y="1897519"/>
                </a:lnTo>
                <a:lnTo>
                  <a:pt x="961677" y="1925187"/>
                </a:lnTo>
                <a:lnTo>
                  <a:pt x="1000865" y="1952335"/>
                </a:lnTo>
                <a:lnTo>
                  <a:pt x="1040683" y="1978954"/>
                </a:lnTo>
                <a:lnTo>
                  <a:pt x="1081120" y="2005035"/>
                </a:lnTo>
                <a:lnTo>
                  <a:pt x="1122168" y="2030568"/>
                </a:lnTo>
                <a:lnTo>
                  <a:pt x="1163817" y="2055544"/>
                </a:lnTo>
                <a:lnTo>
                  <a:pt x="1206058" y="2079952"/>
                </a:lnTo>
                <a:lnTo>
                  <a:pt x="1248881" y="2103784"/>
                </a:lnTo>
                <a:lnTo>
                  <a:pt x="1292278" y="2127029"/>
                </a:lnTo>
                <a:lnTo>
                  <a:pt x="1336238" y="2149677"/>
                </a:lnTo>
                <a:lnTo>
                  <a:pt x="1380753" y="2171721"/>
                </a:lnTo>
                <a:lnTo>
                  <a:pt x="1425813" y="2193149"/>
                </a:lnTo>
                <a:lnTo>
                  <a:pt x="1471409" y="2213952"/>
                </a:lnTo>
                <a:lnTo>
                  <a:pt x="1517532" y="2234120"/>
                </a:lnTo>
                <a:lnTo>
                  <a:pt x="1564172" y="2253645"/>
                </a:lnTo>
                <a:lnTo>
                  <a:pt x="1611320" y="2272516"/>
                </a:lnTo>
                <a:lnTo>
                  <a:pt x="1658967" y="2290723"/>
                </a:lnTo>
                <a:lnTo>
                  <a:pt x="1707103" y="2308258"/>
                </a:lnTo>
                <a:lnTo>
                  <a:pt x="1755719" y="2325110"/>
                </a:lnTo>
                <a:lnTo>
                  <a:pt x="1804806" y="2341270"/>
                </a:lnTo>
                <a:lnTo>
                  <a:pt x="1854355" y="2356729"/>
                </a:lnTo>
                <a:lnTo>
                  <a:pt x="1904356" y="2371475"/>
                </a:lnTo>
                <a:lnTo>
                  <a:pt x="1954800" y="2385501"/>
                </a:lnTo>
                <a:lnTo>
                  <a:pt x="2005677" y="2398797"/>
                </a:lnTo>
                <a:lnTo>
                  <a:pt x="2056978" y="2411352"/>
                </a:lnTo>
                <a:lnTo>
                  <a:pt x="2108695" y="2423158"/>
                </a:lnTo>
                <a:lnTo>
                  <a:pt x="2160817" y="2434204"/>
                </a:lnTo>
                <a:lnTo>
                  <a:pt x="2213335" y="2444481"/>
                </a:lnTo>
                <a:lnTo>
                  <a:pt x="2266241" y="2453979"/>
                </a:lnTo>
                <a:lnTo>
                  <a:pt x="2319524" y="2462690"/>
                </a:lnTo>
                <a:lnTo>
                  <a:pt x="2329170" y="2463885"/>
                </a:lnTo>
                <a:lnTo>
                  <a:pt x="2347563" y="2466661"/>
                </a:lnTo>
                <a:lnTo>
                  <a:pt x="2406494" y="2476059"/>
                </a:lnTo>
                <a:lnTo>
                  <a:pt x="2454941" y="2486488"/>
                </a:lnTo>
                <a:lnTo>
                  <a:pt x="2502502" y="2499090"/>
                </a:lnTo>
                <a:lnTo>
                  <a:pt x="2549128" y="2513814"/>
                </a:lnTo>
                <a:lnTo>
                  <a:pt x="2594771" y="2530605"/>
                </a:lnTo>
                <a:lnTo>
                  <a:pt x="2639383" y="2549413"/>
                </a:lnTo>
                <a:lnTo>
                  <a:pt x="2682916" y="2570183"/>
                </a:lnTo>
                <a:lnTo>
                  <a:pt x="2725322" y="2592865"/>
                </a:lnTo>
                <a:lnTo>
                  <a:pt x="2766552" y="2617404"/>
                </a:lnTo>
                <a:lnTo>
                  <a:pt x="2806559" y="2643748"/>
                </a:lnTo>
                <a:lnTo>
                  <a:pt x="2845295" y="2671845"/>
                </a:lnTo>
                <a:lnTo>
                  <a:pt x="2882710" y="2701643"/>
                </a:lnTo>
                <a:lnTo>
                  <a:pt x="2918758" y="2733088"/>
                </a:lnTo>
                <a:lnTo>
                  <a:pt x="2953390" y="2766129"/>
                </a:lnTo>
                <a:lnTo>
                  <a:pt x="2986558" y="2800711"/>
                </a:lnTo>
                <a:lnTo>
                  <a:pt x="3018213" y="2836784"/>
                </a:lnTo>
                <a:lnTo>
                  <a:pt x="3048308" y="2874294"/>
                </a:lnTo>
                <a:lnTo>
                  <a:pt x="3076795" y="2913189"/>
                </a:lnTo>
                <a:lnTo>
                  <a:pt x="3103624" y="2953416"/>
                </a:lnTo>
                <a:lnTo>
                  <a:pt x="3128750" y="2994923"/>
                </a:lnTo>
                <a:lnTo>
                  <a:pt x="3152122" y="3037657"/>
                </a:lnTo>
                <a:lnTo>
                  <a:pt x="3173693" y="3081565"/>
                </a:lnTo>
                <a:lnTo>
                  <a:pt x="3193415" y="3126595"/>
                </a:lnTo>
                <a:lnTo>
                  <a:pt x="3211239" y="3172695"/>
                </a:lnTo>
                <a:lnTo>
                  <a:pt x="3227119" y="3219811"/>
                </a:lnTo>
                <a:lnTo>
                  <a:pt x="3241004" y="3267891"/>
                </a:lnTo>
                <a:lnTo>
                  <a:pt x="3253411" y="3313085"/>
                </a:lnTo>
                <a:lnTo>
                  <a:pt x="3267301" y="3358121"/>
                </a:lnTo>
                <a:lnTo>
                  <a:pt x="3282675" y="3402965"/>
                </a:lnTo>
                <a:lnTo>
                  <a:pt x="3299536" y="3447582"/>
                </a:lnTo>
                <a:lnTo>
                  <a:pt x="3317886" y="3491936"/>
                </a:lnTo>
                <a:lnTo>
                  <a:pt x="3337727" y="3535993"/>
                </a:lnTo>
                <a:lnTo>
                  <a:pt x="3359060" y="3579718"/>
                </a:lnTo>
                <a:lnTo>
                  <a:pt x="3381889" y="3623075"/>
                </a:lnTo>
                <a:lnTo>
                  <a:pt x="3406214" y="3666030"/>
                </a:lnTo>
                <a:lnTo>
                  <a:pt x="3432039" y="3708548"/>
                </a:lnTo>
                <a:lnTo>
                  <a:pt x="3459275" y="3751391"/>
                </a:lnTo>
                <a:lnTo>
                  <a:pt x="3487563" y="3793099"/>
                </a:lnTo>
                <a:lnTo>
                  <a:pt x="3516868" y="3833662"/>
                </a:lnTo>
                <a:lnTo>
                  <a:pt x="3547155" y="3873069"/>
                </a:lnTo>
                <a:lnTo>
                  <a:pt x="3578389" y="3911309"/>
                </a:lnTo>
                <a:lnTo>
                  <a:pt x="3610535" y="3948371"/>
                </a:lnTo>
                <a:lnTo>
                  <a:pt x="3643557" y="3984244"/>
                </a:lnTo>
                <a:lnTo>
                  <a:pt x="3677421" y="4018917"/>
                </a:lnTo>
                <a:lnTo>
                  <a:pt x="3712092" y="4052379"/>
                </a:lnTo>
                <a:lnTo>
                  <a:pt x="3747534" y="4084620"/>
                </a:lnTo>
                <a:lnTo>
                  <a:pt x="3783713" y="4115628"/>
                </a:lnTo>
                <a:lnTo>
                  <a:pt x="3820592" y="4145392"/>
                </a:lnTo>
                <a:lnTo>
                  <a:pt x="3858138" y="4173901"/>
                </a:lnTo>
                <a:lnTo>
                  <a:pt x="3896315" y="4201145"/>
                </a:lnTo>
                <a:lnTo>
                  <a:pt x="3935088" y="4227112"/>
                </a:lnTo>
                <a:lnTo>
                  <a:pt x="3974422" y="4251792"/>
                </a:lnTo>
                <a:lnTo>
                  <a:pt x="4014282" y="4275174"/>
                </a:lnTo>
                <a:lnTo>
                  <a:pt x="4054633" y="4297246"/>
                </a:lnTo>
                <a:lnTo>
                  <a:pt x="4095439" y="4317998"/>
                </a:lnTo>
                <a:lnTo>
                  <a:pt x="4136666" y="4337419"/>
                </a:lnTo>
                <a:lnTo>
                  <a:pt x="4178279" y="4355497"/>
                </a:lnTo>
                <a:lnTo>
                  <a:pt x="4220242" y="4372223"/>
                </a:lnTo>
                <a:lnTo>
                  <a:pt x="4262520" y="4387584"/>
                </a:lnTo>
                <a:lnTo>
                  <a:pt x="4287990" y="4395955"/>
                </a:lnTo>
                <a:close/>
              </a:path>
            </a:pathLst>
          </a:custGeom>
          <a:solidFill>
            <a:srgbClr val="FFD1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"/>
          <p:cNvSpPr/>
          <p:nvPr/>
        </p:nvSpPr>
        <p:spPr>
          <a:xfrm rot="5400000">
            <a:off x="-3186000" y="5810760"/>
            <a:ext cx="7665120" cy="1334520"/>
          </a:xfrm>
          <a:custGeom>
            <a:avLst/>
            <a:gdLst/>
            <a:ahLst/>
            <a:cxnLst/>
            <a:rect l="l" t="t" r="r" b="b"/>
            <a:pathLst>
              <a:path w="6451600" h="1336040">
                <a:moveTo>
                  <a:pt x="4710108" y="175737"/>
                </a:moveTo>
                <a:lnTo>
                  <a:pt x="6337868" y="1073476"/>
                </a:lnTo>
                <a:lnTo>
                  <a:pt x="6451134" y="1335864"/>
                </a:lnTo>
                <a:lnTo>
                  <a:pt x="0" y="1335864"/>
                </a:lnTo>
                <a:lnTo>
                  <a:pt x="731044" y="594319"/>
                </a:lnTo>
                <a:lnTo>
                  <a:pt x="2251007" y="0"/>
                </a:lnTo>
                <a:lnTo>
                  <a:pt x="4710108" y="175737"/>
                </a:lnTo>
                <a:close/>
              </a:path>
            </a:pathLst>
          </a:custGeom>
          <a:solidFill>
            <a:srgbClr val="FFF7E8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"/>
          <p:cNvSpPr/>
          <p:nvPr/>
        </p:nvSpPr>
        <p:spPr>
          <a:xfrm>
            <a:off x="12039480" y="7392240"/>
            <a:ext cx="6247800" cy="2918520"/>
          </a:xfrm>
          <a:custGeom>
            <a:avLst/>
            <a:gdLst/>
            <a:ahLst/>
            <a:cxnLst/>
            <a:rect l="l" t="t" r="r" b="b"/>
            <a:pathLst>
              <a:path w="3560444" h="2919729">
                <a:moveTo>
                  <a:pt x="3560181" y="2919200"/>
                </a:moveTo>
                <a:lnTo>
                  <a:pt x="87694" y="2919200"/>
                </a:lnTo>
                <a:lnTo>
                  <a:pt x="76915" y="2883813"/>
                </a:lnTo>
                <a:lnTo>
                  <a:pt x="65334" y="2842649"/>
                </a:lnTo>
                <a:lnTo>
                  <a:pt x="54736" y="2801601"/>
                </a:lnTo>
                <a:lnTo>
                  <a:pt x="45109" y="2760671"/>
                </a:lnTo>
                <a:lnTo>
                  <a:pt x="36443" y="2719865"/>
                </a:lnTo>
                <a:lnTo>
                  <a:pt x="28728" y="2679188"/>
                </a:lnTo>
                <a:lnTo>
                  <a:pt x="21953" y="2638644"/>
                </a:lnTo>
                <a:lnTo>
                  <a:pt x="16109" y="2598236"/>
                </a:lnTo>
                <a:lnTo>
                  <a:pt x="11185" y="2557970"/>
                </a:lnTo>
                <a:lnTo>
                  <a:pt x="7170" y="2517850"/>
                </a:lnTo>
                <a:lnTo>
                  <a:pt x="4054" y="2477881"/>
                </a:lnTo>
                <a:lnTo>
                  <a:pt x="1827" y="2438067"/>
                </a:lnTo>
                <a:lnTo>
                  <a:pt x="479" y="2398412"/>
                </a:lnTo>
                <a:lnTo>
                  <a:pt x="0" y="2358921"/>
                </a:lnTo>
                <a:lnTo>
                  <a:pt x="378" y="2319598"/>
                </a:lnTo>
                <a:lnTo>
                  <a:pt x="1604" y="2280447"/>
                </a:lnTo>
                <a:lnTo>
                  <a:pt x="3667" y="2241474"/>
                </a:lnTo>
                <a:lnTo>
                  <a:pt x="6558" y="2202683"/>
                </a:lnTo>
                <a:lnTo>
                  <a:pt x="10265" y="2164078"/>
                </a:lnTo>
                <a:lnTo>
                  <a:pt x="14779" y="2125663"/>
                </a:lnTo>
                <a:lnTo>
                  <a:pt x="20089" y="2087443"/>
                </a:lnTo>
                <a:lnTo>
                  <a:pt x="26185" y="2049422"/>
                </a:lnTo>
                <a:lnTo>
                  <a:pt x="33057" y="2011605"/>
                </a:lnTo>
                <a:lnTo>
                  <a:pt x="40694" y="1973997"/>
                </a:lnTo>
                <a:lnTo>
                  <a:pt x="49086" y="1936601"/>
                </a:lnTo>
                <a:lnTo>
                  <a:pt x="58222" y="1899422"/>
                </a:lnTo>
                <a:lnTo>
                  <a:pt x="68093" y="1862465"/>
                </a:lnTo>
                <a:lnTo>
                  <a:pt x="78688" y="1825734"/>
                </a:lnTo>
                <a:lnTo>
                  <a:pt x="89996" y="1789234"/>
                </a:lnTo>
                <a:lnTo>
                  <a:pt x="102008" y="1752968"/>
                </a:lnTo>
                <a:lnTo>
                  <a:pt x="114713" y="1716942"/>
                </a:lnTo>
                <a:lnTo>
                  <a:pt x="128101" y="1681159"/>
                </a:lnTo>
                <a:lnTo>
                  <a:pt x="142162" y="1645625"/>
                </a:lnTo>
                <a:lnTo>
                  <a:pt x="156884" y="1610343"/>
                </a:lnTo>
                <a:lnTo>
                  <a:pt x="172259" y="1575319"/>
                </a:lnTo>
                <a:lnTo>
                  <a:pt x="188275" y="1540556"/>
                </a:lnTo>
                <a:lnTo>
                  <a:pt x="204922" y="1506059"/>
                </a:lnTo>
                <a:lnTo>
                  <a:pt x="222190" y="1471833"/>
                </a:lnTo>
                <a:lnTo>
                  <a:pt x="240069" y="1437882"/>
                </a:lnTo>
                <a:lnTo>
                  <a:pt x="258548" y="1404209"/>
                </a:lnTo>
                <a:lnTo>
                  <a:pt x="277618" y="1370821"/>
                </a:lnTo>
                <a:lnTo>
                  <a:pt x="297267" y="1337721"/>
                </a:lnTo>
                <a:lnTo>
                  <a:pt x="317485" y="1304914"/>
                </a:lnTo>
                <a:lnTo>
                  <a:pt x="338263" y="1272404"/>
                </a:lnTo>
                <a:lnTo>
                  <a:pt x="359589" y="1240195"/>
                </a:lnTo>
                <a:lnTo>
                  <a:pt x="381454" y="1208292"/>
                </a:lnTo>
                <a:lnTo>
                  <a:pt x="403847" y="1176700"/>
                </a:lnTo>
                <a:lnTo>
                  <a:pt x="426758" y="1145423"/>
                </a:lnTo>
                <a:lnTo>
                  <a:pt x="450176" y="1114465"/>
                </a:lnTo>
                <a:lnTo>
                  <a:pt x="474092" y="1083831"/>
                </a:lnTo>
                <a:lnTo>
                  <a:pt x="498494" y="1053525"/>
                </a:lnTo>
                <a:lnTo>
                  <a:pt x="523374" y="1023552"/>
                </a:lnTo>
                <a:lnTo>
                  <a:pt x="548719" y="993915"/>
                </a:lnTo>
                <a:lnTo>
                  <a:pt x="574521" y="964621"/>
                </a:lnTo>
                <a:lnTo>
                  <a:pt x="600768" y="935672"/>
                </a:lnTo>
                <a:lnTo>
                  <a:pt x="627451" y="907074"/>
                </a:lnTo>
                <a:lnTo>
                  <a:pt x="654559" y="878831"/>
                </a:lnTo>
                <a:lnTo>
                  <a:pt x="682082" y="850947"/>
                </a:lnTo>
                <a:lnTo>
                  <a:pt x="710009" y="823427"/>
                </a:lnTo>
                <a:lnTo>
                  <a:pt x="738330" y="796275"/>
                </a:lnTo>
                <a:lnTo>
                  <a:pt x="767036" y="769496"/>
                </a:lnTo>
                <a:lnTo>
                  <a:pt x="796114" y="743094"/>
                </a:lnTo>
                <a:lnTo>
                  <a:pt x="825556" y="717073"/>
                </a:lnTo>
                <a:lnTo>
                  <a:pt x="855351" y="691439"/>
                </a:lnTo>
                <a:lnTo>
                  <a:pt x="885489" y="666195"/>
                </a:lnTo>
                <a:lnTo>
                  <a:pt x="915959" y="641345"/>
                </a:lnTo>
                <a:lnTo>
                  <a:pt x="946751" y="616895"/>
                </a:lnTo>
                <a:lnTo>
                  <a:pt x="977855" y="592849"/>
                </a:lnTo>
                <a:lnTo>
                  <a:pt x="1009260" y="569211"/>
                </a:lnTo>
                <a:lnTo>
                  <a:pt x="1040956" y="545986"/>
                </a:lnTo>
                <a:lnTo>
                  <a:pt x="1072933" y="523178"/>
                </a:lnTo>
                <a:lnTo>
                  <a:pt x="1105181" y="500791"/>
                </a:lnTo>
                <a:lnTo>
                  <a:pt x="1137688" y="478831"/>
                </a:lnTo>
                <a:lnTo>
                  <a:pt x="1170446" y="457301"/>
                </a:lnTo>
                <a:lnTo>
                  <a:pt x="1203443" y="436205"/>
                </a:lnTo>
                <a:lnTo>
                  <a:pt x="1236669" y="415549"/>
                </a:lnTo>
                <a:lnTo>
                  <a:pt x="1270115" y="395337"/>
                </a:lnTo>
                <a:lnTo>
                  <a:pt x="1303769" y="375573"/>
                </a:lnTo>
                <a:lnTo>
                  <a:pt x="1337621" y="356262"/>
                </a:lnTo>
                <a:lnTo>
                  <a:pt x="1371661" y="337407"/>
                </a:lnTo>
                <a:lnTo>
                  <a:pt x="1405879" y="319014"/>
                </a:lnTo>
                <a:lnTo>
                  <a:pt x="1440265" y="301088"/>
                </a:lnTo>
                <a:lnTo>
                  <a:pt x="1474807" y="283631"/>
                </a:lnTo>
                <a:lnTo>
                  <a:pt x="1509497" y="266650"/>
                </a:lnTo>
                <a:lnTo>
                  <a:pt x="1544323" y="250148"/>
                </a:lnTo>
                <a:lnTo>
                  <a:pt x="1579274" y="234129"/>
                </a:lnTo>
                <a:lnTo>
                  <a:pt x="1614342" y="218599"/>
                </a:lnTo>
                <a:lnTo>
                  <a:pt x="1649516" y="203561"/>
                </a:lnTo>
                <a:lnTo>
                  <a:pt x="1684784" y="189021"/>
                </a:lnTo>
                <a:lnTo>
                  <a:pt x="1755566" y="161449"/>
                </a:lnTo>
                <a:lnTo>
                  <a:pt x="1826605" y="135918"/>
                </a:lnTo>
                <a:lnTo>
                  <a:pt x="1897819" y="112465"/>
                </a:lnTo>
                <a:lnTo>
                  <a:pt x="1969126" y="91125"/>
                </a:lnTo>
                <a:lnTo>
                  <a:pt x="2040442" y="71933"/>
                </a:lnTo>
                <a:lnTo>
                  <a:pt x="2111686" y="54924"/>
                </a:lnTo>
                <a:lnTo>
                  <a:pt x="2182774" y="40135"/>
                </a:lnTo>
                <a:lnTo>
                  <a:pt x="2253626" y="27601"/>
                </a:lnTo>
                <a:lnTo>
                  <a:pt x="2324157" y="17358"/>
                </a:lnTo>
                <a:lnTo>
                  <a:pt x="2394286" y="9440"/>
                </a:lnTo>
                <a:lnTo>
                  <a:pt x="2463930" y="3884"/>
                </a:lnTo>
                <a:lnTo>
                  <a:pt x="2533006" y="726"/>
                </a:lnTo>
                <a:lnTo>
                  <a:pt x="2601433" y="0"/>
                </a:lnTo>
                <a:lnTo>
                  <a:pt x="2635377" y="560"/>
                </a:lnTo>
                <a:lnTo>
                  <a:pt x="2702675" y="3549"/>
                </a:lnTo>
                <a:lnTo>
                  <a:pt x="2769117" y="9060"/>
                </a:lnTo>
                <a:lnTo>
                  <a:pt x="2834620" y="17129"/>
                </a:lnTo>
                <a:lnTo>
                  <a:pt x="2899102" y="27789"/>
                </a:lnTo>
                <a:lnTo>
                  <a:pt x="2962481" y="41078"/>
                </a:lnTo>
                <a:lnTo>
                  <a:pt x="3024674" y="57031"/>
                </a:lnTo>
                <a:lnTo>
                  <a:pt x="3085599" y="75683"/>
                </a:lnTo>
                <a:lnTo>
                  <a:pt x="3145173" y="97070"/>
                </a:lnTo>
                <a:lnTo>
                  <a:pt x="3203314" y="121227"/>
                </a:lnTo>
                <a:lnTo>
                  <a:pt x="3259940" y="148190"/>
                </a:lnTo>
                <a:lnTo>
                  <a:pt x="3314967" y="177995"/>
                </a:lnTo>
                <a:lnTo>
                  <a:pt x="3560181" y="347396"/>
                </a:lnTo>
                <a:lnTo>
                  <a:pt x="3560181" y="2919200"/>
                </a:lnTo>
                <a:close/>
              </a:path>
            </a:pathLst>
          </a:custGeom>
          <a:solidFill>
            <a:srgbClr val="FFCC5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0" name="Picture 2"/>
          <p:cNvPicPr/>
          <p:nvPr/>
        </p:nvPicPr>
        <p:blipFill>
          <a:blip r:embed="rId2" cstate="print"/>
          <a:stretch/>
        </p:blipFill>
        <p:spPr>
          <a:xfrm rot="21311400">
            <a:off x="6403320" y="2033280"/>
            <a:ext cx="5714280" cy="758736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1" name="Picture 3"/>
          <p:cNvPicPr/>
          <p:nvPr/>
        </p:nvPicPr>
        <p:blipFill>
          <a:blip r:embed="rId3" cstate="print"/>
          <a:stretch/>
        </p:blipFill>
        <p:spPr>
          <a:xfrm>
            <a:off x="11761560" y="1775160"/>
            <a:ext cx="6678000" cy="819180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2" name="Picture 4"/>
          <p:cNvPicPr/>
          <p:nvPr/>
        </p:nvPicPr>
        <p:blipFill>
          <a:blip r:embed="rId4" cstate="print"/>
          <a:stretch/>
        </p:blipFill>
        <p:spPr>
          <a:xfrm rot="21286800">
            <a:off x="235800" y="2062800"/>
            <a:ext cx="5884560" cy="594756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" name="Picture 5"/>
          <p:cNvPicPr/>
          <p:nvPr/>
        </p:nvPicPr>
        <p:blipFill>
          <a:blip r:embed="rId5" cstate="print"/>
          <a:stretch/>
        </p:blipFill>
        <p:spPr>
          <a:xfrm>
            <a:off x="2514600" y="423000"/>
            <a:ext cx="11941920" cy="177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0" y="0"/>
            <a:ext cx="18287280" cy="102862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C5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2"/>
          <p:cNvSpPr/>
          <p:nvPr/>
        </p:nvSpPr>
        <p:spPr>
          <a:xfrm>
            <a:off x="5172480" y="614880"/>
            <a:ext cx="12323160" cy="142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8200" rIns="0" bIns="0">
            <a:spAutoFit/>
          </a:bodyPr>
          <a:lstStyle/>
          <a:p>
            <a:pPr marL="185760">
              <a:lnSpc>
                <a:spcPct val="100000"/>
              </a:lnSpc>
              <a:spcBef>
                <a:spcPts val="700"/>
              </a:spcBef>
            </a:pPr>
            <a:r>
              <a:rPr lang="ru-RU" sz="8800" b="1" strike="noStrike" spc="-1">
                <a:solidFill>
                  <a:srgbClr val="002060"/>
                </a:solidFill>
                <a:latin typeface="Cambria"/>
                <a:ea typeface="DejaVu Sans"/>
              </a:rPr>
              <a:t>НЕЙРОДОРОЖКИ</a:t>
            </a:r>
            <a:endParaRPr lang="ru-RU" sz="8800" b="0" strike="noStrike" spc="-1">
              <a:latin typeface="Arial"/>
            </a:endParaRPr>
          </a:p>
        </p:txBody>
      </p:sp>
      <p:pic>
        <p:nvPicPr>
          <p:cNvPr id="246" name="Picture 2"/>
          <p:cNvPicPr/>
          <p:nvPr/>
        </p:nvPicPr>
        <p:blipFill>
          <a:blip r:embed="rId2" cstate="print"/>
          <a:stretch/>
        </p:blipFill>
        <p:spPr>
          <a:xfrm rot="10800000">
            <a:off x="720" y="0"/>
            <a:ext cx="4753800" cy="6514560"/>
          </a:xfrm>
          <a:prstGeom prst="rect">
            <a:avLst/>
          </a:prstGeom>
          <a:ln>
            <a:noFill/>
          </a:ln>
        </p:spPr>
      </p:pic>
      <p:pic>
        <p:nvPicPr>
          <p:cNvPr id="247" name="Picture 3"/>
          <p:cNvPicPr/>
          <p:nvPr/>
        </p:nvPicPr>
        <p:blipFill>
          <a:blip r:embed="rId3" cstate="print"/>
          <a:stretch/>
        </p:blipFill>
        <p:spPr>
          <a:xfrm>
            <a:off x="-38520" y="8801280"/>
            <a:ext cx="6743520" cy="1528560"/>
          </a:xfrm>
          <a:prstGeom prst="rect">
            <a:avLst/>
          </a:prstGeom>
          <a:ln>
            <a:noFill/>
          </a:ln>
        </p:spPr>
      </p:pic>
      <p:pic>
        <p:nvPicPr>
          <p:cNvPr id="248" name="Picture 4"/>
          <p:cNvPicPr/>
          <p:nvPr/>
        </p:nvPicPr>
        <p:blipFill>
          <a:blip r:embed="rId4" cstate="print"/>
          <a:stretch/>
        </p:blipFill>
        <p:spPr>
          <a:xfrm rot="20938800">
            <a:off x="1146600" y="1001520"/>
            <a:ext cx="2684160" cy="451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9" name="Picture 2" descr="C:\Users\User\Desktop\САЙТ\b4cqnkmC8AQ.jpg"/>
          <p:cNvPicPr/>
          <p:nvPr/>
        </p:nvPicPr>
        <p:blipFill>
          <a:blip r:embed="rId5" cstate="print"/>
          <a:stretch/>
        </p:blipFill>
        <p:spPr>
          <a:xfrm>
            <a:off x="1568160" y="6451560"/>
            <a:ext cx="5122800" cy="325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0" name="CustomShape 3"/>
          <p:cNvSpPr/>
          <p:nvPr/>
        </p:nvSpPr>
        <p:spPr>
          <a:xfrm>
            <a:off x="0" y="2265120"/>
            <a:ext cx="18287280" cy="7085880"/>
          </a:xfrm>
          <a:custGeom>
            <a:avLst/>
            <a:gdLst/>
            <a:ahLst/>
            <a:cxnLst/>
            <a:rect l="l" t="t" r="r" b="b"/>
            <a:pathLst>
              <a:path w="18017836" h="7086600">
                <a:moveTo>
                  <a:pt x="0" y="7086600"/>
                </a:moveTo>
                <a:lnTo>
                  <a:pt x="976745" y="5548746"/>
                </a:lnTo>
                <a:lnTo>
                  <a:pt x="976745" y="5548746"/>
                </a:lnTo>
                <a:cubicBezTo>
                  <a:pt x="914400" y="5250873"/>
                  <a:pt x="96982" y="4125191"/>
                  <a:pt x="602673" y="3761509"/>
                </a:cubicBezTo>
                <a:cubicBezTo>
                  <a:pt x="1108364" y="3397827"/>
                  <a:pt x="3165764" y="3661064"/>
                  <a:pt x="4010891" y="3366655"/>
                </a:cubicBezTo>
                <a:cubicBezTo>
                  <a:pt x="4856018" y="3072246"/>
                  <a:pt x="5185063" y="2507673"/>
                  <a:pt x="5673436" y="1995055"/>
                </a:cubicBezTo>
                <a:cubicBezTo>
                  <a:pt x="6161809" y="1482437"/>
                  <a:pt x="6449291" y="516082"/>
                  <a:pt x="6941127" y="290946"/>
                </a:cubicBezTo>
                <a:cubicBezTo>
                  <a:pt x="7432963" y="65810"/>
                  <a:pt x="8215746" y="-287481"/>
                  <a:pt x="8624455" y="644237"/>
                </a:cubicBezTo>
                <a:cubicBezTo>
                  <a:pt x="9033164" y="1575955"/>
                  <a:pt x="8499764" y="4821382"/>
                  <a:pt x="9393382" y="5881255"/>
                </a:cubicBezTo>
                <a:cubicBezTo>
                  <a:pt x="10287000" y="6941128"/>
                  <a:pt x="12985173" y="6972300"/>
                  <a:pt x="13986164" y="7003473"/>
                </a:cubicBezTo>
                <a:cubicBezTo>
                  <a:pt x="14987155" y="7034646"/>
                  <a:pt x="15596754" y="7031182"/>
                  <a:pt x="15399327" y="6068291"/>
                </a:cubicBezTo>
                <a:cubicBezTo>
                  <a:pt x="15201900" y="5105400"/>
                  <a:pt x="12385964" y="2237509"/>
                  <a:pt x="12801600" y="1226127"/>
                </a:cubicBezTo>
                <a:cubicBezTo>
                  <a:pt x="13217236" y="214745"/>
                  <a:pt x="17893145" y="0"/>
                  <a:pt x="17893145" y="0"/>
                </a:cubicBezTo>
                <a:lnTo>
                  <a:pt x="17893145" y="0"/>
                </a:lnTo>
                <a:lnTo>
                  <a:pt x="18017836" y="0"/>
                </a:lnTo>
              </a:path>
            </a:pathLst>
          </a:custGeom>
          <a:noFill/>
          <a:ln w="38160"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1" name="Picture 6"/>
          <p:cNvPicPr/>
          <p:nvPr/>
        </p:nvPicPr>
        <p:blipFill>
          <a:blip r:embed="rId6" cstate="print"/>
          <a:stretch/>
        </p:blipFill>
        <p:spPr>
          <a:xfrm rot="585000">
            <a:off x="14441760" y="3358080"/>
            <a:ext cx="2931840" cy="523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2" name="Picture 5"/>
          <p:cNvPicPr/>
          <p:nvPr/>
        </p:nvPicPr>
        <p:blipFill>
          <a:blip r:embed="rId7" cstate="print"/>
          <a:stretch/>
        </p:blipFill>
        <p:spPr>
          <a:xfrm rot="558000">
            <a:off x="9731520" y="4709880"/>
            <a:ext cx="3552840" cy="474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3" name="Picture 3" descr="C:\Users\User\Desktop\САЙТ\bKzTK6pXeiY.jpg"/>
          <p:cNvPicPr/>
          <p:nvPr/>
        </p:nvPicPr>
        <p:blipFill>
          <a:blip r:embed="rId8" cstate="print"/>
          <a:stretch/>
        </p:blipFill>
        <p:spPr>
          <a:xfrm rot="326400">
            <a:off x="4754160" y="2905560"/>
            <a:ext cx="4799880" cy="269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594320" y="8547120"/>
            <a:ext cx="5739840" cy="1739160"/>
          </a:xfrm>
          <a:custGeom>
            <a:avLst/>
            <a:gdLst/>
            <a:ahLst/>
            <a:cxnLst/>
            <a:rect l="l" t="t" r="r" b="b"/>
            <a:pathLst>
              <a:path w="5740400" h="1739900">
                <a:moveTo>
                  <a:pt x="0" y="1331244"/>
                </a:moveTo>
                <a:lnTo>
                  <a:pt x="14039" y="1276934"/>
                </a:lnTo>
                <a:lnTo>
                  <a:pt x="29922" y="1226001"/>
                </a:lnTo>
                <a:lnTo>
                  <a:pt x="47585" y="1178348"/>
                </a:lnTo>
                <a:lnTo>
                  <a:pt x="66962" y="1133882"/>
                </a:lnTo>
                <a:lnTo>
                  <a:pt x="87990" y="1092508"/>
                </a:lnTo>
                <a:lnTo>
                  <a:pt x="110603" y="1054132"/>
                </a:lnTo>
                <a:lnTo>
                  <a:pt x="134736" y="1018660"/>
                </a:lnTo>
                <a:lnTo>
                  <a:pt x="160326" y="985996"/>
                </a:lnTo>
                <a:lnTo>
                  <a:pt x="187308" y="956047"/>
                </a:lnTo>
                <a:lnTo>
                  <a:pt x="215616" y="928717"/>
                </a:lnTo>
                <a:lnTo>
                  <a:pt x="245187" y="903914"/>
                </a:lnTo>
                <a:lnTo>
                  <a:pt x="307856" y="861505"/>
                </a:lnTo>
                <a:lnTo>
                  <a:pt x="374798" y="828066"/>
                </a:lnTo>
                <a:lnTo>
                  <a:pt x="445497" y="802841"/>
                </a:lnTo>
                <a:lnTo>
                  <a:pt x="519434" y="785074"/>
                </a:lnTo>
                <a:lnTo>
                  <a:pt x="557456" y="778751"/>
                </a:lnTo>
                <a:lnTo>
                  <a:pt x="596093" y="774009"/>
                </a:lnTo>
                <a:lnTo>
                  <a:pt x="635282" y="770755"/>
                </a:lnTo>
                <a:lnTo>
                  <a:pt x="674957" y="768892"/>
                </a:lnTo>
                <a:lnTo>
                  <a:pt x="715054" y="768328"/>
                </a:lnTo>
                <a:lnTo>
                  <a:pt x="755508" y="768967"/>
                </a:lnTo>
                <a:lnTo>
                  <a:pt x="796255" y="770715"/>
                </a:lnTo>
                <a:lnTo>
                  <a:pt x="837230" y="773478"/>
                </a:lnTo>
                <a:lnTo>
                  <a:pt x="878368" y="777161"/>
                </a:lnTo>
                <a:lnTo>
                  <a:pt x="919604" y="781670"/>
                </a:lnTo>
                <a:lnTo>
                  <a:pt x="960875" y="786910"/>
                </a:lnTo>
                <a:lnTo>
                  <a:pt x="1002115" y="792787"/>
                </a:lnTo>
                <a:lnTo>
                  <a:pt x="1043260" y="799207"/>
                </a:lnTo>
                <a:lnTo>
                  <a:pt x="1084244" y="806075"/>
                </a:lnTo>
                <a:lnTo>
                  <a:pt x="1125005" y="813296"/>
                </a:lnTo>
                <a:lnTo>
                  <a:pt x="1165476" y="820776"/>
                </a:lnTo>
                <a:lnTo>
                  <a:pt x="1205593" y="828422"/>
                </a:lnTo>
                <a:lnTo>
                  <a:pt x="1245292" y="836137"/>
                </a:lnTo>
                <a:lnTo>
                  <a:pt x="1323175" y="851402"/>
                </a:lnTo>
                <a:lnTo>
                  <a:pt x="1361230" y="858761"/>
                </a:lnTo>
                <a:lnTo>
                  <a:pt x="1435245" y="872465"/>
                </a:lnTo>
                <a:lnTo>
                  <a:pt x="1506034" y="884183"/>
                </a:lnTo>
                <a:lnTo>
                  <a:pt x="1573081" y="893160"/>
                </a:lnTo>
                <a:lnTo>
                  <a:pt x="1634067" y="897571"/>
                </a:lnTo>
                <a:lnTo>
                  <a:pt x="1662147" y="896031"/>
                </a:lnTo>
                <a:lnTo>
                  <a:pt x="1715705" y="885264"/>
                </a:lnTo>
                <a:lnTo>
                  <a:pt x="1766186" y="865070"/>
                </a:lnTo>
                <a:lnTo>
                  <a:pt x="1814063" y="836436"/>
                </a:lnTo>
                <a:lnTo>
                  <a:pt x="1859808" y="800347"/>
                </a:lnTo>
                <a:lnTo>
                  <a:pt x="1903895" y="757791"/>
                </a:lnTo>
                <a:lnTo>
                  <a:pt x="1946795" y="709753"/>
                </a:lnTo>
                <a:lnTo>
                  <a:pt x="1988981" y="657220"/>
                </a:lnTo>
                <a:lnTo>
                  <a:pt x="2030927" y="601178"/>
                </a:lnTo>
                <a:lnTo>
                  <a:pt x="2160048" y="421864"/>
                </a:lnTo>
                <a:lnTo>
                  <a:pt x="2182667" y="391642"/>
                </a:lnTo>
                <a:lnTo>
                  <a:pt x="2229379" y="332017"/>
                </a:lnTo>
                <a:lnTo>
                  <a:pt x="2278451" y="274309"/>
                </a:lnTo>
                <a:lnTo>
                  <a:pt x="2330354" y="219504"/>
                </a:lnTo>
                <a:lnTo>
                  <a:pt x="2385562" y="168588"/>
                </a:lnTo>
                <a:lnTo>
                  <a:pt x="2444547" y="122547"/>
                </a:lnTo>
                <a:lnTo>
                  <a:pt x="2507782" y="82368"/>
                </a:lnTo>
                <a:lnTo>
                  <a:pt x="2575740" y="49038"/>
                </a:lnTo>
                <a:lnTo>
                  <a:pt x="2611638" y="35249"/>
                </a:lnTo>
                <a:lnTo>
                  <a:pt x="2648893" y="23542"/>
                </a:lnTo>
                <a:lnTo>
                  <a:pt x="2687566" y="14040"/>
                </a:lnTo>
                <a:lnTo>
                  <a:pt x="2727715" y="6867"/>
                </a:lnTo>
                <a:lnTo>
                  <a:pt x="2769399" y="2146"/>
                </a:lnTo>
                <a:lnTo>
                  <a:pt x="2812677" y="0"/>
                </a:lnTo>
                <a:lnTo>
                  <a:pt x="2857608" y="552"/>
                </a:lnTo>
                <a:lnTo>
                  <a:pt x="2904252" y="3926"/>
                </a:lnTo>
                <a:lnTo>
                  <a:pt x="2952668" y="10245"/>
                </a:lnTo>
                <a:lnTo>
                  <a:pt x="3002914" y="19632"/>
                </a:lnTo>
                <a:lnTo>
                  <a:pt x="3055050" y="32212"/>
                </a:lnTo>
                <a:lnTo>
                  <a:pt x="3099885" y="46383"/>
                </a:lnTo>
                <a:lnTo>
                  <a:pt x="3141842" y="63486"/>
                </a:lnTo>
                <a:lnTo>
                  <a:pt x="3181114" y="83344"/>
                </a:lnTo>
                <a:lnTo>
                  <a:pt x="3217898" y="105780"/>
                </a:lnTo>
                <a:lnTo>
                  <a:pt x="3252389" y="130617"/>
                </a:lnTo>
                <a:lnTo>
                  <a:pt x="3284782" y="157680"/>
                </a:lnTo>
                <a:lnTo>
                  <a:pt x="3315273" y="186791"/>
                </a:lnTo>
                <a:lnTo>
                  <a:pt x="3344057" y="217774"/>
                </a:lnTo>
                <a:lnTo>
                  <a:pt x="3371328" y="250452"/>
                </a:lnTo>
                <a:lnTo>
                  <a:pt x="3397284" y="284649"/>
                </a:lnTo>
                <a:lnTo>
                  <a:pt x="3422118" y="320188"/>
                </a:lnTo>
                <a:lnTo>
                  <a:pt x="3446026" y="356892"/>
                </a:lnTo>
                <a:lnTo>
                  <a:pt x="3469204" y="394585"/>
                </a:lnTo>
                <a:lnTo>
                  <a:pt x="3491847" y="433091"/>
                </a:lnTo>
                <a:lnTo>
                  <a:pt x="3514149" y="472233"/>
                </a:lnTo>
                <a:lnTo>
                  <a:pt x="3580971" y="591707"/>
                </a:lnTo>
                <a:lnTo>
                  <a:pt x="3603867" y="631626"/>
                </a:lnTo>
                <a:lnTo>
                  <a:pt x="3627400" y="671298"/>
                </a:lnTo>
                <a:lnTo>
                  <a:pt x="3651765" y="710546"/>
                </a:lnTo>
                <a:lnTo>
                  <a:pt x="3677158" y="749194"/>
                </a:lnTo>
                <a:lnTo>
                  <a:pt x="3703773" y="787065"/>
                </a:lnTo>
                <a:lnTo>
                  <a:pt x="3731806" y="823983"/>
                </a:lnTo>
                <a:lnTo>
                  <a:pt x="3761452" y="859770"/>
                </a:lnTo>
                <a:lnTo>
                  <a:pt x="3792907" y="894252"/>
                </a:lnTo>
                <a:lnTo>
                  <a:pt x="3826365" y="927250"/>
                </a:lnTo>
                <a:lnTo>
                  <a:pt x="3862023" y="958588"/>
                </a:lnTo>
                <a:lnTo>
                  <a:pt x="3896244" y="984615"/>
                </a:lnTo>
                <a:lnTo>
                  <a:pt x="3930213" y="1006054"/>
                </a:lnTo>
                <a:lnTo>
                  <a:pt x="3997655" y="1036362"/>
                </a:lnTo>
                <a:lnTo>
                  <a:pt x="4064863" y="1051891"/>
                </a:lnTo>
                <a:lnTo>
                  <a:pt x="4132352" y="1055019"/>
                </a:lnTo>
                <a:lnTo>
                  <a:pt x="4166364" y="1052676"/>
                </a:lnTo>
                <a:lnTo>
                  <a:pt x="4235241" y="1041666"/>
                </a:lnTo>
                <a:lnTo>
                  <a:pt x="4305688" y="1024203"/>
                </a:lnTo>
                <a:lnTo>
                  <a:pt x="4378218" y="1002668"/>
                </a:lnTo>
                <a:lnTo>
                  <a:pt x="4453347" y="979439"/>
                </a:lnTo>
                <a:lnTo>
                  <a:pt x="4492048" y="967934"/>
                </a:lnTo>
                <a:lnTo>
                  <a:pt x="4531591" y="956897"/>
                </a:lnTo>
                <a:lnTo>
                  <a:pt x="4572041" y="946627"/>
                </a:lnTo>
                <a:lnTo>
                  <a:pt x="4613463" y="937420"/>
                </a:lnTo>
                <a:lnTo>
                  <a:pt x="4655920" y="929575"/>
                </a:lnTo>
                <a:lnTo>
                  <a:pt x="4699478" y="923388"/>
                </a:lnTo>
                <a:lnTo>
                  <a:pt x="4744201" y="919157"/>
                </a:lnTo>
                <a:lnTo>
                  <a:pt x="4790153" y="917180"/>
                </a:lnTo>
                <a:lnTo>
                  <a:pt x="4837398" y="917754"/>
                </a:lnTo>
                <a:lnTo>
                  <a:pt x="4886001" y="921176"/>
                </a:lnTo>
                <a:lnTo>
                  <a:pt x="4936027" y="927743"/>
                </a:lnTo>
                <a:lnTo>
                  <a:pt x="4987539" y="937754"/>
                </a:lnTo>
                <a:lnTo>
                  <a:pt x="5040601" y="951505"/>
                </a:lnTo>
                <a:lnTo>
                  <a:pt x="5445749" y="1280641"/>
                </a:lnTo>
                <a:lnTo>
                  <a:pt x="5740043" y="1739386"/>
                </a:lnTo>
                <a:lnTo>
                  <a:pt x="184213" y="1739386"/>
                </a:lnTo>
                <a:lnTo>
                  <a:pt x="102187" y="1571951"/>
                </a:lnTo>
                <a:lnTo>
                  <a:pt x="0" y="1331244"/>
                </a:lnTo>
                <a:close/>
              </a:path>
            </a:pathLst>
          </a:custGeom>
          <a:solidFill>
            <a:srgbClr val="8AB6D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"/>
          <p:cNvSpPr/>
          <p:nvPr/>
        </p:nvSpPr>
        <p:spPr>
          <a:xfrm rot="155400">
            <a:off x="3927600" y="834120"/>
            <a:ext cx="1465128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600" b="1" strike="noStrike" spc="-1">
                <a:solidFill>
                  <a:srgbClr val="254061"/>
                </a:solidFill>
                <a:latin typeface="Calibri"/>
                <a:ea typeface="DejaVu Sans"/>
              </a:rPr>
              <a:t>УПРАЖНЕНИЕ «УМНЫЕ ПАЛЬЧИКИ»</a:t>
            </a:r>
            <a:endParaRPr lang="ru-RU" sz="6600" b="0" strike="noStrike" spc="-1">
              <a:latin typeface="Arial"/>
            </a:endParaRPr>
          </a:p>
        </p:txBody>
      </p:sp>
      <p:pic>
        <p:nvPicPr>
          <p:cNvPr id="256" name="Picture 2" descr="C:\Users\User\Desktop\САЙТ\FD84NEhZdSs.jpg"/>
          <p:cNvPicPr/>
          <p:nvPr/>
        </p:nvPicPr>
        <p:blipFill>
          <a:blip r:embed="rId2" cstate="print"/>
          <a:stretch/>
        </p:blipFill>
        <p:spPr>
          <a:xfrm rot="20784728">
            <a:off x="5886076" y="2321681"/>
            <a:ext cx="3892588" cy="2766226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7" name="Picture 3" descr="C:\Users\User\Desktop\САЙТ\h9lRbwu_90I.jpg"/>
          <p:cNvPicPr/>
          <p:nvPr/>
        </p:nvPicPr>
        <p:blipFill>
          <a:blip r:embed="rId3" cstate="print"/>
          <a:srcRect t="7104" b="4410"/>
          <a:stretch/>
        </p:blipFill>
        <p:spPr>
          <a:xfrm rot="21403200">
            <a:off x="1171944" y="2301906"/>
            <a:ext cx="4050852" cy="6289685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8" name="Picture 4" descr="C:\Users\User\Desktop\САЙТ\t59wuS-K6zI.jpg"/>
          <p:cNvPicPr/>
          <p:nvPr/>
        </p:nvPicPr>
        <p:blipFill>
          <a:blip r:embed="rId4" cstate="print"/>
          <a:stretch/>
        </p:blipFill>
        <p:spPr>
          <a:xfrm rot="306600">
            <a:off x="13279680" y="2309040"/>
            <a:ext cx="3809160" cy="596160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Y:\Рылькова\1H9hE8dWPN4.jpg"/>
          <p:cNvPicPr>
            <a:picLocks noChangeAspect="1" noChangeArrowheads="1"/>
          </p:cNvPicPr>
          <p:nvPr/>
        </p:nvPicPr>
        <p:blipFill>
          <a:blip r:embed="rId5" cstate="print"/>
          <a:srcRect t="10801" r="5164" b="22000"/>
          <a:stretch>
            <a:fillRect/>
          </a:stretch>
        </p:blipFill>
        <p:spPr bwMode="auto">
          <a:xfrm rot="388927">
            <a:off x="8828212" y="5513578"/>
            <a:ext cx="3427502" cy="432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0" y="0"/>
            <a:ext cx="7228800" cy="5447520"/>
          </a:xfrm>
          <a:custGeom>
            <a:avLst/>
            <a:gdLst/>
            <a:ahLst/>
            <a:cxnLst/>
            <a:rect l="l" t="t" r="r" b="b"/>
            <a:pathLst>
              <a:path w="7230109" h="5448935">
                <a:moveTo>
                  <a:pt x="0" y="5448814"/>
                </a:moveTo>
                <a:lnTo>
                  <a:pt x="0" y="0"/>
                </a:lnTo>
                <a:lnTo>
                  <a:pt x="7222006" y="0"/>
                </a:lnTo>
                <a:lnTo>
                  <a:pt x="7222924" y="9908"/>
                </a:lnTo>
                <a:lnTo>
                  <a:pt x="7225736" y="48556"/>
                </a:lnTo>
                <a:lnTo>
                  <a:pt x="7227790" y="87208"/>
                </a:lnTo>
                <a:lnTo>
                  <a:pt x="7229092" y="125852"/>
                </a:lnTo>
                <a:lnTo>
                  <a:pt x="7229650" y="164479"/>
                </a:lnTo>
                <a:lnTo>
                  <a:pt x="7229471" y="203080"/>
                </a:lnTo>
                <a:lnTo>
                  <a:pt x="7228562" y="241644"/>
                </a:lnTo>
                <a:lnTo>
                  <a:pt x="7226931" y="280162"/>
                </a:lnTo>
                <a:lnTo>
                  <a:pt x="7224584" y="318624"/>
                </a:lnTo>
                <a:lnTo>
                  <a:pt x="7221529" y="357021"/>
                </a:lnTo>
                <a:lnTo>
                  <a:pt x="7217773" y="395342"/>
                </a:lnTo>
                <a:lnTo>
                  <a:pt x="7213324" y="433579"/>
                </a:lnTo>
                <a:lnTo>
                  <a:pt x="7208188" y="471720"/>
                </a:lnTo>
                <a:lnTo>
                  <a:pt x="7202373" y="509757"/>
                </a:lnTo>
                <a:lnTo>
                  <a:pt x="7195885" y="547680"/>
                </a:lnTo>
                <a:lnTo>
                  <a:pt x="7188733" y="585479"/>
                </a:lnTo>
                <a:lnTo>
                  <a:pt x="7180923" y="623144"/>
                </a:lnTo>
                <a:lnTo>
                  <a:pt x="7172463" y="660665"/>
                </a:lnTo>
                <a:lnTo>
                  <a:pt x="7163360" y="698034"/>
                </a:lnTo>
                <a:lnTo>
                  <a:pt x="7153620" y="735239"/>
                </a:lnTo>
                <a:lnTo>
                  <a:pt x="7143252" y="772272"/>
                </a:lnTo>
                <a:lnTo>
                  <a:pt x="7132263" y="809122"/>
                </a:lnTo>
                <a:lnTo>
                  <a:pt x="7120659" y="845781"/>
                </a:lnTo>
                <a:lnTo>
                  <a:pt x="7108448" y="882237"/>
                </a:lnTo>
                <a:lnTo>
                  <a:pt x="7095637" y="918482"/>
                </a:lnTo>
                <a:lnTo>
                  <a:pt x="7082233" y="954505"/>
                </a:lnTo>
                <a:lnTo>
                  <a:pt x="7068245" y="990298"/>
                </a:lnTo>
                <a:lnTo>
                  <a:pt x="7053677" y="1025850"/>
                </a:lnTo>
                <a:lnTo>
                  <a:pt x="7038539" y="1061151"/>
                </a:lnTo>
                <a:lnTo>
                  <a:pt x="7022837" y="1096192"/>
                </a:lnTo>
                <a:lnTo>
                  <a:pt x="7006579" y="1130963"/>
                </a:lnTo>
                <a:lnTo>
                  <a:pt x="6989771" y="1165454"/>
                </a:lnTo>
                <a:lnTo>
                  <a:pt x="6972421" y="1199656"/>
                </a:lnTo>
                <a:lnTo>
                  <a:pt x="6954536" y="1233559"/>
                </a:lnTo>
                <a:lnTo>
                  <a:pt x="6936124" y="1267152"/>
                </a:lnTo>
                <a:lnTo>
                  <a:pt x="6917191" y="1300427"/>
                </a:lnTo>
                <a:lnTo>
                  <a:pt x="6897745" y="1333374"/>
                </a:lnTo>
                <a:lnTo>
                  <a:pt x="6877792" y="1365983"/>
                </a:lnTo>
                <a:lnTo>
                  <a:pt x="6857341" y="1398243"/>
                </a:lnTo>
                <a:lnTo>
                  <a:pt x="6836398" y="1430146"/>
                </a:lnTo>
                <a:lnTo>
                  <a:pt x="6814971" y="1461682"/>
                </a:lnTo>
                <a:lnTo>
                  <a:pt x="6770693" y="1523613"/>
                </a:lnTo>
                <a:lnTo>
                  <a:pt x="6724564" y="1583958"/>
                </a:lnTo>
                <a:lnTo>
                  <a:pt x="6676641" y="1642638"/>
                </a:lnTo>
                <a:lnTo>
                  <a:pt x="6626984" y="1699577"/>
                </a:lnTo>
                <a:lnTo>
                  <a:pt x="6575648" y="1754697"/>
                </a:lnTo>
                <a:lnTo>
                  <a:pt x="6522693" y="1807918"/>
                </a:lnTo>
                <a:lnTo>
                  <a:pt x="6468175" y="1859165"/>
                </a:lnTo>
                <a:lnTo>
                  <a:pt x="6412153" y="1908358"/>
                </a:lnTo>
                <a:lnTo>
                  <a:pt x="6354685" y="1955420"/>
                </a:lnTo>
                <a:lnTo>
                  <a:pt x="6295827" y="2000273"/>
                </a:lnTo>
                <a:lnTo>
                  <a:pt x="6235638" y="2042839"/>
                </a:lnTo>
                <a:lnTo>
                  <a:pt x="6174176" y="2083041"/>
                </a:lnTo>
                <a:lnTo>
                  <a:pt x="6111499" y="2120799"/>
                </a:lnTo>
                <a:lnTo>
                  <a:pt x="6047663" y="2156038"/>
                </a:lnTo>
                <a:lnTo>
                  <a:pt x="5982727" y="2188678"/>
                </a:lnTo>
                <a:lnTo>
                  <a:pt x="5916748" y="2218642"/>
                </a:lnTo>
                <a:lnTo>
                  <a:pt x="5849785" y="2245852"/>
                </a:lnTo>
                <a:lnTo>
                  <a:pt x="5781895" y="2270230"/>
                </a:lnTo>
                <a:lnTo>
                  <a:pt x="5713136" y="2291698"/>
                </a:lnTo>
                <a:lnTo>
                  <a:pt x="5643565" y="2310178"/>
                </a:lnTo>
                <a:lnTo>
                  <a:pt x="5573241" y="2325593"/>
                </a:lnTo>
                <a:lnTo>
                  <a:pt x="5502220" y="2337865"/>
                </a:lnTo>
                <a:lnTo>
                  <a:pt x="5430562" y="2346915"/>
                </a:lnTo>
                <a:lnTo>
                  <a:pt x="5358323" y="2352666"/>
                </a:lnTo>
                <a:lnTo>
                  <a:pt x="5285561" y="2355041"/>
                </a:lnTo>
                <a:lnTo>
                  <a:pt x="5212334" y="2353960"/>
                </a:lnTo>
                <a:lnTo>
                  <a:pt x="5138700" y="2349347"/>
                </a:lnTo>
                <a:lnTo>
                  <a:pt x="5064716" y="2341123"/>
                </a:lnTo>
                <a:lnTo>
                  <a:pt x="4990441" y="2329211"/>
                </a:lnTo>
                <a:lnTo>
                  <a:pt x="4915931" y="2313532"/>
                </a:lnTo>
                <a:lnTo>
                  <a:pt x="4878607" y="2304256"/>
                </a:lnTo>
                <a:lnTo>
                  <a:pt x="4841518" y="2294499"/>
                </a:lnTo>
                <a:lnTo>
                  <a:pt x="4804541" y="2284614"/>
                </a:lnTo>
                <a:lnTo>
                  <a:pt x="4767676" y="2274618"/>
                </a:lnTo>
                <a:lnTo>
                  <a:pt x="4730920" y="2264532"/>
                </a:lnTo>
                <a:lnTo>
                  <a:pt x="4657735" y="2244166"/>
                </a:lnTo>
                <a:lnTo>
                  <a:pt x="4440713" y="2182910"/>
                </a:lnTo>
                <a:lnTo>
                  <a:pt x="4404902" y="2172880"/>
                </a:lnTo>
                <a:lnTo>
                  <a:pt x="4333577" y="2153150"/>
                </a:lnTo>
                <a:lnTo>
                  <a:pt x="4262642" y="2133986"/>
                </a:lnTo>
                <a:lnTo>
                  <a:pt x="4192090" y="2115544"/>
                </a:lnTo>
                <a:lnTo>
                  <a:pt x="4121911" y="2097978"/>
                </a:lnTo>
                <a:lnTo>
                  <a:pt x="4052098" y="2081443"/>
                </a:lnTo>
                <a:lnTo>
                  <a:pt x="3982643" y="2066094"/>
                </a:lnTo>
                <a:lnTo>
                  <a:pt x="3913537" y="2052086"/>
                </a:lnTo>
                <a:lnTo>
                  <a:pt x="3844772" y="2039573"/>
                </a:lnTo>
                <a:lnTo>
                  <a:pt x="3776339" y="2028710"/>
                </a:lnTo>
                <a:lnTo>
                  <a:pt x="3708231" y="2019652"/>
                </a:lnTo>
                <a:lnTo>
                  <a:pt x="3640438" y="2012553"/>
                </a:lnTo>
                <a:lnTo>
                  <a:pt x="3572954" y="2007569"/>
                </a:lnTo>
                <a:lnTo>
                  <a:pt x="3505769" y="2004854"/>
                </a:lnTo>
                <a:lnTo>
                  <a:pt x="3472286" y="2004396"/>
                </a:lnTo>
                <a:lnTo>
                  <a:pt x="3438875" y="2004563"/>
                </a:lnTo>
                <a:lnTo>
                  <a:pt x="3372264" y="2006851"/>
                </a:lnTo>
                <a:lnTo>
                  <a:pt x="3305927" y="2011872"/>
                </a:lnTo>
                <a:lnTo>
                  <a:pt x="3239857" y="2019781"/>
                </a:lnTo>
                <a:lnTo>
                  <a:pt x="3174045" y="2030733"/>
                </a:lnTo>
                <a:lnTo>
                  <a:pt x="3108483" y="2044882"/>
                </a:lnTo>
                <a:lnTo>
                  <a:pt x="3043162" y="2062384"/>
                </a:lnTo>
                <a:lnTo>
                  <a:pt x="2978075" y="2083393"/>
                </a:lnTo>
                <a:lnTo>
                  <a:pt x="2913212" y="2108064"/>
                </a:lnTo>
                <a:lnTo>
                  <a:pt x="2848566" y="2136552"/>
                </a:lnTo>
                <a:lnTo>
                  <a:pt x="2784129" y="2169011"/>
                </a:lnTo>
                <a:lnTo>
                  <a:pt x="2719891" y="2205597"/>
                </a:lnTo>
                <a:lnTo>
                  <a:pt x="2655846" y="2246463"/>
                </a:lnTo>
                <a:lnTo>
                  <a:pt x="2623892" y="2268550"/>
                </a:lnTo>
                <a:lnTo>
                  <a:pt x="2591984" y="2291765"/>
                </a:lnTo>
                <a:lnTo>
                  <a:pt x="2560119" y="2316128"/>
                </a:lnTo>
                <a:lnTo>
                  <a:pt x="2528297" y="2341658"/>
                </a:lnTo>
                <a:lnTo>
                  <a:pt x="2496517" y="2368374"/>
                </a:lnTo>
                <a:lnTo>
                  <a:pt x="2464777" y="2396296"/>
                </a:lnTo>
                <a:lnTo>
                  <a:pt x="2433077" y="2425443"/>
                </a:lnTo>
                <a:lnTo>
                  <a:pt x="2401416" y="2455834"/>
                </a:lnTo>
                <a:lnTo>
                  <a:pt x="2369793" y="2487488"/>
                </a:lnTo>
                <a:lnTo>
                  <a:pt x="2338206" y="2520426"/>
                </a:lnTo>
                <a:lnTo>
                  <a:pt x="2306654" y="2554666"/>
                </a:lnTo>
                <a:lnTo>
                  <a:pt x="2275137" y="2590228"/>
                </a:lnTo>
                <a:lnTo>
                  <a:pt x="2243654" y="2627131"/>
                </a:lnTo>
                <a:lnTo>
                  <a:pt x="2212202" y="2665395"/>
                </a:lnTo>
                <a:lnTo>
                  <a:pt x="2180783" y="2705038"/>
                </a:lnTo>
                <a:lnTo>
                  <a:pt x="2149393" y="2746080"/>
                </a:lnTo>
                <a:lnTo>
                  <a:pt x="2118033" y="2788541"/>
                </a:lnTo>
                <a:lnTo>
                  <a:pt x="2086702" y="2832439"/>
                </a:lnTo>
                <a:lnTo>
                  <a:pt x="2055397" y="2877795"/>
                </a:lnTo>
                <a:lnTo>
                  <a:pt x="2024119" y="2924627"/>
                </a:lnTo>
                <a:lnTo>
                  <a:pt x="1992866" y="2972955"/>
                </a:lnTo>
                <a:lnTo>
                  <a:pt x="1961637" y="3022798"/>
                </a:lnTo>
                <a:lnTo>
                  <a:pt x="1930431" y="3074175"/>
                </a:lnTo>
                <a:lnTo>
                  <a:pt x="1899248" y="3127107"/>
                </a:lnTo>
                <a:lnTo>
                  <a:pt x="1868085" y="3181611"/>
                </a:lnTo>
                <a:lnTo>
                  <a:pt x="1836942" y="3237708"/>
                </a:lnTo>
                <a:lnTo>
                  <a:pt x="1805819" y="3295417"/>
                </a:lnTo>
                <a:lnTo>
                  <a:pt x="1774713" y="3354758"/>
                </a:lnTo>
                <a:lnTo>
                  <a:pt x="1743624" y="3415748"/>
                </a:lnTo>
                <a:lnTo>
                  <a:pt x="1712551" y="3478409"/>
                </a:lnTo>
                <a:lnTo>
                  <a:pt x="1681493" y="3542759"/>
                </a:lnTo>
                <a:lnTo>
                  <a:pt x="1650449" y="3608818"/>
                </a:lnTo>
                <a:lnTo>
                  <a:pt x="1619417" y="3676605"/>
                </a:lnTo>
                <a:lnTo>
                  <a:pt x="1588398" y="3746138"/>
                </a:lnTo>
                <a:lnTo>
                  <a:pt x="1532471" y="3874118"/>
                </a:lnTo>
                <a:lnTo>
                  <a:pt x="1506893" y="3929818"/>
                </a:lnTo>
                <a:lnTo>
                  <a:pt x="1480666" y="3984545"/>
                </a:lnTo>
                <a:lnTo>
                  <a:pt x="1453807" y="4038302"/>
                </a:lnTo>
                <a:lnTo>
                  <a:pt x="1426329" y="4091093"/>
                </a:lnTo>
                <a:lnTo>
                  <a:pt x="1398245" y="4142921"/>
                </a:lnTo>
                <a:lnTo>
                  <a:pt x="1369572" y="4193791"/>
                </a:lnTo>
                <a:lnTo>
                  <a:pt x="1340322" y="4243707"/>
                </a:lnTo>
                <a:lnTo>
                  <a:pt x="1310511" y="4292673"/>
                </a:lnTo>
                <a:lnTo>
                  <a:pt x="1280152" y="4340693"/>
                </a:lnTo>
                <a:lnTo>
                  <a:pt x="1249260" y="4387770"/>
                </a:lnTo>
                <a:lnTo>
                  <a:pt x="1217848" y="4433909"/>
                </a:lnTo>
                <a:lnTo>
                  <a:pt x="1185932" y="4479113"/>
                </a:lnTo>
                <a:lnTo>
                  <a:pt x="1153526" y="4523386"/>
                </a:lnTo>
                <a:lnTo>
                  <a:pt x="1120643" y="4566734"/>
                </a:lnTo>
                <a:lnTo>
                  <a:pt x="1087298" y="4609158"/>
                </a:lnTo>
                <a:lnTo>
                  <a:pt x="1053505" y="4650664"/>
                </a:lnTo>
                <a:lnTo>
                  <a:pt x="1019280" y="4691255"/>
                </a:lnTo>
                <a:lnTo>
                  <a:pt x="984634" y="4730936"/>
                </a:lnTo>
                <a:lnTo>
                  <a:pt x="949584" y="4769709"/>
                </a:lnTo>
                <a:lnTo>
                  <a:pt x="914144" y="4807580"/>
                </a:lnTo>
                <a:lnTo>
                  <a:pt x="878327" y="4844552"/>
                </a:lnTo>
                <a:lnTo>
                  <a:pt x="842148" y="4880629"/>
                </a:lnTo>
                <a:lnTo>
                  <a:pt x="805621" y="4915815"/>
                </a:lnTo>
                <a:lnTo>
                  <a:pt x="768761" y="4950114"/>
                </a:lnTo>
                <a:lnTo>
                  <a:pt x="731581" y="4983529"/>
                </a:lnTo>
                <a:lnTo>
                  <a:pt x="694096" y="5016066"/>
                </a:lnTo>
                <a:lnTo>
                  <a:pt x="656321" y="5047728"/>
                </a:lnTo>
                <a:lnTo>
                  <a:pt x="618269" y="5078518"/>
                </a:lnTo>
                <a:lnTo>
                  <a:pt x="579955" y="5108441"/>
                </a:lnTo>
                <a:lnTo>
                  <a:pt x="541393" y="5137500"/>
                </a:lnTo>
                <a:lnTo>
                  <a:pt x="502597" y="5165701"/>
                </a:lnTo>
                <a:lnTo>
                  <a:pt x="463582" y="5193046"/>
                </a:lnTo>
                <a:lnTo>
                  <a:pt x="424362" y="5219539"/>
                </a:lnTo>
                <a:lnTo>
                  <a:pt x="384951" y="5245185"/>
                </a:lnTo>
                <a:lnTo>
                  <a:pt x="345364" y="5269987"/>
                </a:lnTo>
                <a:lnTo>
                  <a:pt x="305614" y="5293950"/>
                </a:lnTo>
                <a:lnTo>
                  <a:pt x="265716" y="5317077"/>
                </a:lnTo>
                <a:lnTo>
                  <a:pt x="225684" y="5339372"/>
                </a:lnTo>
                <a:lnTo>
                  <a:pt x="185533" y="5360839"/>
                </a:lnTo>
                <a:lnTo>
                  <a:pt x="145277" y="5381483"/>
                </a:lnTo>
                <a:lnTo>
                  <a:pt x="104930" y="5401307"/>
                </a:lnTo>
                <a:lnTo>
                  <a:pt x="64505" y="5420315"/>
                </a:lnTo>
                <a:lnTo>
                  <a:pt x="24019" y="5438511"/>
                </a:lnTo>
                <a:lnTo>
                  <a:pt x="0" y="5448814"/>
                </a:lnTo>
                <a:close/>
              </a:path>
            </a:pathLst>
          </a:custGeom>
          <a:solidFill>
            <a:srgbClr val="8AB6D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2"/>
          <p:cNvSpPr/>
          <p:nvPr/>
        </p:nvSpPr>
        <p:spPr>
          <a:xfrm>
            <a:off x="12835080" y="1062000"/>
            <a:ext cx="5452200" cy="9224280"/>
          </a:xfrm>
          <a:custGeom>
            <a:avLst/>
            <a:gdLst/>
            <a:ahLst/>
            <a:cxnLst/>
            <a:rect l="l" t="t" r="r" b="b"/>
            <a:pathLst>
              <a:path w="5454015" h="9225915">
                <a:moveTo>
                  <a:pt x="0" y="9139159"/>
                </a:moveTo>
                <a:lnTo>
                  <a:pt x="103" y="9085151"/>
                </a:lnTo>
                <a:lnTo>
                  <a:pt x="874" y="9031633"/>
                </a:lnTo>
                <a:lnTo>
                  <a:pt x="2306" y="8978598"/>
                </a:lnTo>
                <a:lnTo>
                  <a:pt x="4390" y="8926042"/>
                </a:lnTo>
                <a:lnTo>
                  <a:pt x="7120" y="8873958"/>
                </a:lnTo>
                <a:lnTo>
                  <a:pt x="10488" y="8822341"/>
                </a:lnTo>
                <a:lnTo>
                  <a:pt x="14486" y="8771186"/>
                </a:lnTo>
                <a:lnTo>
                  <a:pt x="19108" y="8720486"/>
                </a:lnTo>
                <a:lnTo>
                  <a:pt x="24346" y="8670237"/>
                </a:lnTo>
                <a:lnTo>
                  <a:pt x="30191" y="8620433"/>
                </a:lnTo>
                <a:lnTo>
                  <a:pt x="36638" y="8571068"/>
                </a:lnTo>
                <a:lnTo>
                  <a:pt x="43678" y="8522136"/>
                </a:lnTo>
                <a:lnTo>
                  <a:pt x="51305" y="8473633"/>
                </a:lnTo>
                <a:lnTo>
                  <a:pt x="59510" y="8425552"/>
                </a:lnTo>
                <a:lnTo>
                  <a:pt x="68286" y="8377888"/>
                </a:lnTo>
                <a:lnTo>
                  <a:pt x="77625" y="8330636"/>
                </a:lnTo>
                <a:lnTo>
                  <a:pt x="87521" y="8283790"/>
                </a:lnTo>
                <a:lnTo>
                  <a:pt x="97966" y="8237344"/>
                </a:lnTo>
                <a:lnTo>
                  <a:pt x="108953" y="8191292"/>
                </a:lnTo>
                <a:lnTo>
                  <a:pt x="120473" y="8145630"/>
                </a:lnTo>
                <a:lnTo>
                  <a:pt x="132520" y="8100352"/>
                </a:lnTo>
                <a:lnTo>
                  <a:pt x="145087" y="8055451"/>
                </a:lnTo>
                <a:lnTo>
                  <a:pt x="158165" y="8010924"/>
                </a:lnTo>
                <a:lnTo>
                  <a:pt x="171747" y="7966763"/>
                </a:lnTo>
                <a:lnTo>
                  <a:pt x="185826" y="7922963"/>
                </a:lnTo>
                <a:lnTo>
                  <a:pt x="200395" y="7879520"/>
                </a:lnTo>
                <a:lnTo>
                  <a:pt x="215445" y="7836426"/>
                </a:lnTo>
                <a:lnTo>
                  <a:pt x="230971" y="7793678"/>
                </a:lnTo>
                <a:lnTo>
                  <a:pt x="246963" y="7751268"/>
                </a:lnTo>
                <a:lnTo>
                  <a:pt x="263415" y="7709192"/>
                </a:lnTo>
                <a:lnTo>
                  <a:pt x="280320" y="7667445"/>
                </a:lnTo>
                <a:lnTo>
                  <a:pt x="297669" y="7626019"/>
                </a:lnTo>
                <a:lnTo>
                  <a:pt x="315456" y="7584911"/>
                </a:lnTo>
                <a:lnTo>
                  <a:pt x="333673" y="7544114"/>
                </a:lnTo>
                <a:lnTo>
                  <a:pt x="352312" y="7503623"/>
                </a:lnTo>
                <a:lnTo>
                  <a:pt x="371366" y="7463432"/>
                </a:lnTo>
                <a:lnTo>
                  <a:pt x="390829" y="7423536"/>
                </a:lnTo>
                <a:lnTo>
                  <a:pt x="410691" y="7383929"/>
                </a:lnTo>
                <a:lnTo>
                  <a:pt x="430947" y="7344605"/>
                </a:lnTo>
                <a:lnTo>
                  <a:pt x="451587" y="7305560"/>
                </a:lnTo>
                <a:lnTo>
                  <a:pt x="472606" y="7266787"/>
                </a:lnTo>
                <a:lnTo>
                  <a:pt x="493996" y="7228281"/>
                </a:lnTo>
                <a:lnTo>
                  <a:pt x="515748" y="7190036"/>
                </a:lnTo>
                <a:lnTo>
                  <a:pt x="537856" y="7152047"/>
                </a:lnTo>
                <a:lnTo>
                  <a:pt x="560313" y="7114308"/>
                </a:lnTo>
                <a:lnTo>
                  <a:pt x="583110" y="7076814"/>
                </a:lnTo>
                <a:lnTo>
                  <a:pt x="606241" y="7039559"/>
                </a:lnTo>
                <a:lnTo>
                  <a:pt x="629698" y="7002537"/>
                </a:lnTo>
                <a:lnTo>
                  <a:pt x="653473" y="6965744"/>
                </a:lnTo>
                <a:lnTo>
                  <a:pt x="677560" y="6929173"/>
                </a:lnTo>
                <a:lnTo>
                  <a:pt x="701950" y="6892819"/>
                </a:lnTo>
                <a:lnTo>
                  <a:pt x="726637" y="6856676"/>
                </a:lnTo>
                <a:lnTo>
                  <a:pt x="751612" y="6820738"/>
                </a:lnTo>
                <a:lnTo>
                  <a:pt x="776869" y="6785002"/>
                </a:lnTo>
                <a:lnTo>
                  <a:pt x="802399" y="6749459"/>
                </a:lnTo>
                <a:lnTo>
                  <a:pt x="828197" y="6714106"/>
                </a:lnTo>
                <a:lnTo>
                  <a:pt x="854253" y="6678936"/>
                </a:lnTo>
                <a:lnTo>
                  <a:pt x="880561" y="6643944"/>
                </a:lnTo>
                <a:lnTo>
                  <a:pt x="907114" y="6609125"/>
                </a:lnTo>
                <a:lnTo>
                  <a:pt x="933903" y="6574472"/>
                </a:lnTo>
                <a:lnTo>
                  <a:pt x="960922" y="6539981"/>
                </a:lnTo>
                <a:lnTo>
                  <a:pt x="1015617" y="6471460"/>
                </a:lnTo>
                <a:lnTo>
                  <a:pt x="1071142" y="6403517"/>
                </a:lnTo>
                <a:lnTo>
                  <a:pt x="1127435" y="6336108"/>
                </a:lnTo>
                <a:lnTo>
                  <a:pt x="1184438" y="6269188"/>
                </a:lnTo>
                <a:lnTo>
                  <a:pt x="1242091" y="6202714"/>
                </a:lnTo>
                <a:lnTo>
                  <a:pt x="1329659" y="6103739"/>
                </a:lnTo>
                <a:lnTo>
                  <a:pt x="1418357" y="6005515"/>
                </a:lnTo>
                <a:lnTo>
                  <a:pt x="1538028" y="5875458"/>
                </a:lnTo>
                <a:lnTo>
                  <a:pt x="2144487" y="5228744"/>
                </a:lnTo>
                <a:lnTo>
                  <a:pt x="2264071" y="5097624"/>
                </a:lnTo>
                <a:lnTo>
                  <a:pt x="2352682" y="4998371"/>
                </a:lnTo>
                <a:lnTo>
                  <a:pt x="2411133" y="4931683"/>
                </a:lnTo>
                <a:lnTo>
                  <a:pt x="2469016" y="4864528"/>
                </a:lnTo>
                <a:lnTo>
                  <a:pt x="2526270" y="4796862"/>
                </a:lnTo>
                <a:lnTo>
                  <a:pt x="2582838" y="4728640"/>
                </a:lnTo>
                <a:lnTo>
                  <a:pt x="2638659" y="4659818"/>
                </a:lnTo>
                <a:lnTo>
                  <a:pt x="2693673" y="4590352"/>
                </a:lnTo>
                <a:lnTo>
                  <a:pt x="2720860" y="4555363"/>
                </a:lnTo>
                <a:lnTo>
                  <a:pt x="2747823" y="4520196"/>
                </a:lnTo>
                <a:lnTo>
                  <a:pt x="2774554" y="4484845"/>
                </a:lnTo>
                <a:lnTo>
                  <a:pt x="2801047" y="4449306"/>
                </a:lnTo>
                <a:lnTo>
                  <a:pt x="2827294" y="4413572"/>
                </a:lnTo>
                <a:lnTo>
                  <a:pt x="2853287" y="4377638"/>
                </a:lnTo>
                <a:lnTo>
                  <a:pt x="2879019" y="4341499"/>
                </a:lnTo>
                <a:lnTo>
                  <a:pt x="2904483" y="4305148"/>
                </a:lnTo>
                <a:lnTo>
                  <a:pt x="2929671" y="4268581"/>
                </a:lnTo>
                <a:lnTo>
                  <a:pt x="2954576" y="4231791"/>
                </a:lnTo>
                <a:lnTo>
                  <a:pt x="2979190" y="4194773"/>
                </a:lnTo>
                <a:lnTo>
                  <a:pt x="3003506" y="4157522"/>
                </a:lnTo>
                <a:lnTo>
                  <a:pt x="3027516" y="4120032"/>
                </a:lnTo>
                <a:lnTo>
                  <a:pt x="3051213" y="4082297"/>
                </a:lnTo>
                <a:lnTo>
                  <a:pt x="3074590" y="4044312"/>
                </a:lnTo>
                <a:lnTo>
                  <a:pt x="3097640" y="4006071"/>
                </a:lnTo>
                <a:lnTo>
                  <a:pt x="3120354" y="3967569"/>
                </a:lnTo>
                <a:lnTo>
                  <a:pt x="3142725" y="3928801"/>
                </a:lnTo>
                <a:lnTo>
                  <a:pt x="3164746" y="3889760"/>
                </a:lnTo>
                <a:lnTo>
                  <a:pt x="3186410" y="3850441"/>
                </a:lnTo>
                <a:lnTo>
                  <a:pt x="3207708" y="3810838"/>
                </a:lnTo>
                <a:lnTo>
                  <a:pt x="3228635" y="3770947"/>
                </a:lnTo>
                <a:lnTo>
                  <a:pt x="3249181" y="3730761"/>
                </a:lnTo>
                <a:lnTo>
                  <a:pt x="3269340" y="3690274"/>
                </a:lnTo>
                <a:lnTo>
                  <a:pt x="3289104" y="3649482"/>
                </a:lnTo>
                <a:lnTo>
                  <a:pt x="3308467" y="3608379"/>
                </a:lnTo>
                <a:lnTo>
                  <a:pt x="3327419" y="3566959"/>
                </a:lnTo>
                <a:lnTo>
                  <a:pt x="3345955" y="3525216"/>
                </a:lnTo>
                <a:lnTo>
                  <a:pt x="3364066" y="3483146"/>
                </a:lnTo>
                <a:lnTo>
                  <a:pt x="3381746" y="3440742"/>
                </a:lnTo>
                <a:lnTo>
                  <a:pt x="3398986" y="3397999"/>
                </a:lnTo>
                <a:lnTo>
                  <a:pt x="3415780" y="3354911"/>
                </a:lnTo>
                <a:lnTo>
                  <a:pt x="3432119" y="3311473"/>
                </a:lnTo>
                <a:lnTo>
                  <a:pt x="3447997" y="3267680"/>
                </a:lnTo>
                <a:lnTo>
                  <a:pt x="3463406" y="3223525"/>
                </a:lnTo>
                <a:lnTo>
                  <a:pt x="3478338" y="3179003"/>
                </a:lnTo>
                <a:lnTo>
                  <a:pt x="3492786" y="3134108"/>
                </a:lnTo>
                <a:lnTo>
                  <a:pt x="3506744" y="3088836"/>
                </a:lnTo>
                <a:lnTo>
                  <a:pt x="3520202" y="3043180"/>
                </a:lnTo>
                <a:lnTo>
                  <a:pt x="3533155" y="2997135"/>
                </a:lnTo>
                <a:lnTo>
                  <a:pt x="3545593" y="2950696"/>
                </a:lnTo>
                <a:lnTo>
                  <a:pt x="3557511" y="2903856"/>
                </a:lnTo>
                <a:lnTo>
                  <a:pt x="3568901" y="2856610"/>
                </a:lnTo>
                <a:lnTo>
                  <a:pt x="3579754" y="2808953"/>
                </a:lnTo>
                <a:lnTo>
                  <a:pt x="3590064" y="2760879"/>
                </a:lnTo>
                <a:lnTo>
                  <a:pt x="3599824" y="2712383"/>
                </a:lnTo>
                <a:lnTo>
                  <a:pt x="3619980" y="2605303"/>
                </a:lnTo>
                <a:lnTo>
                  <a:pt x="3631514" y="2547758"/>
                </a:lnTo>
                <a:lnTo>
                  <a:pt x="3643622" y="2490822"/>
                </a:lnTo>
                <a:lnTo>
                  <a:pt x="3656297" y="2434492"/>
                </a:lnTo>
                <a:lnTo>
                  <a:pt x="3669535" y="2378768"/>
                </a:lnTo>
                <a:lnTo>
                  <a:pt x="3683329" y="2323648"/>
                </a:lnTo>
                <a:lnTo>
                  <a:pt x="3697674" y="2269132"/>
                </a:lnTo>
                <a:lnTo>
                  <a:pt x="3712564" y="2215217"/>
                </a:lnTo>
                <a:lnTo>
                  <a:pt x="3727995" y="2161903"/>
                </a:lnTo>
                <a:lnTo>
                  <a:pt x="3743959" y="2109187"/>
                </a:lnTo>
                <a:lnTo>
                  <a:pt x="3760453" y="2057070"/>
                </a:lnTo>
                <a:lnTo>
                  <a:pt x="3777469" y="2005549"/>
                </a:lnTo>
                <a:lnTo>
                  <a:pt x="3795003" y="1954623"/>
                </a:lnTo>
                <a:lnTo>
                  <a:pt x="3813050" y="1904290"/>
                </a:lnTo>
                <a:lnTo>
                  <a:pt x="3831602" y="1854551"/>
                </a:lnTo>
                <a:lnTo>
                  <a:pt x="3850655" y="1805402"/>
                </a:lnTo>
                <a:lnTo>
                  <a:pt x="3870204" y="1756843"/>
                </a:lnTo>
                <a:lnTo>
                  <a:pt x="3890242" y="1708873"/>
                </a:lnTo>
                <a:lnTo>
                  <a:pt x="3910764" y="1661490"/>
                </a:lnTo>
                <a:lnTo>
                  <a:pt x="3931765" y="1614692"/>
                </a:lnTo>
                <a:lnTo>
                  <a:pt x="3953238" y="1568479"/>
                </a:lnTo>
                <a:lnTo>
                  <a:pt x="3975179" y="1522850"/>
                </a:lnTo>
                <a:lnTo>
                  <a:pt x="3997582" y="1477802"/>
                </a:lnTo>
                <a:lnTo>
                  <a:pt x="4020440" y="1433334"/>
                </a:lnTo>
                <a:lnTo>
                  <a:pt x="4043750" y="1389446"/>
                </a:lnTo>
                <a:lnTo>
                  <a:pt x="4067504" y="1346136"/>
                </a:lnTo>
                <a:lnTo>
                  <a:pt x="4091698" y="1303402"/>
                </a:lnTo>
                <a:lnTo>
                  <a:pt x="4116325" y="1261244"/>
                </a:lnTo>
                <a:lnTo>
                  <a:pt x="4141381" y="1219659"/>
                </a:lnTo>
                <a:lnTo>
                  <a:pt x="4166860" y="1178647"/>
                </a:lnTo>
                <a:lnTo>
                  <a:pt x="4192755" y="1138206"/>
                </a:lnTo>
                <a:lnTo>
                  <a:pt x="4219062" y="1098336"/>
                </a:lnTo>
                <a:lnTo>
                  <a:pt x="4245775" y="1059033"/>
                </a:lnTo>
                <a:lnTo>
                  <a:pt x="4272889" y="1020298"/>
                </a:lnTo>
                <a:lnTo>
                  <a:pt x="4300397" y="982129"/>
                </a:lnTo>
                <a:lnTo>
                  <a:pt x="4328294" y="944525"/>
                </a:lnTo>
                <a:lnTo>
                  <a:pt x="4356575" y="907484"/>
                </a:lnTo>
                <a:lnTo>
                  <a:pt x="4385234" y="871004"/>
                </a:lnTo>
                <a:lnTo>
                  <a:pt x="4414265" y="835086"/>
                </a:lnTo>
                <a:lnTo>
                  <a:pt x="4443663" y="799727"/>
                </a:lnTo>
                <a:lnTo>
                  <a:pt x="4473423" y="764925"/>
                </a:lnTo>
                <a:lnTo>
                  <a:pt x="4503538" y="730681"/>
                </a:lnTo>
                <a:lnTo>
                  <a:pt x="4534003" y="696992"/>
                </a:lnTo>
                <a:lnTo>
                  <a:pt x="4564813" y="663856"/>
                </a:lnTo>
                <a:lnTo>
                  <a:pt x="4595962" y="631274"/>
                </a:lnTo>
                <a:lnTo>
                  <a:pt x="4627444" y="599243"/>
                </a:lnTo>
                <a:lnTo>
                  <a:pt x="4659254" y="567761"/>
                </a:lnTo>
                <a:lnTo>
                  <a:pt x="4691386" y="536829"/>
                </a:lnTo>
                <a:lnTo>
                  <a:pt x="4723835" y="506444"/>
                </a:lnTo>
                <a:lnTo>
                  <a:pt x="4756594" y="476605"/>
                </a:lnTo>
                <a:lnTo>
                  <a:pt x="4789660" y="447311"/>
                </a:lnTo>
                <a:lnTo>
                  <a:pt x="4823025" y="418560"/>
                </a:lnTo>
                <a:lnTo>
                  <a:pt x="4856684" y="390351"/>
                </a:lnTo>
                <a:lnTo>
                  <a:pt x="4890632" y="362683"/>
                </a:lnTo>
                <a:lnTo>
                  <a:pt x="4924864" y="335554"/>
                </a:lnTo>
                <a:lnTo>
                  <a:pt x="4959373" y="308964"/>
                </a:lnTo>
                <a:lnTo>
                  <a:pt x="4994153" y="282910"/>
                </a:lnTo>
                <a:lnTo>
                  <a:pt x="5029201" y="257392"/>
                </a:lnTo>
                <a:lnTo>
                  <a:pt x="5064509" y="232407"/>
                </a:lnTo>
                <a:lnTo>
                  <a:pt x="5100072" y="207956"/>
                </a:lnTo>
                <a:lnTo>
                  <a:pt x="5135885" y="184036"/>
                </a:lnTo>
                <a:lnTo>
                  <a:pt x="5171942" y="160646"/>
                </a:lnTo>
                <a:lnTo>
                  <a:pt x="5208238" y="137785"/>
                </a:lnTo>
                <a:lnTo>
                  <a:pt x="5244766" y="115452"/>
                </a:lnTo>
                <a:lnTo>
                  <a:pt x="5281522" y="93645"/>
                </a:lnTo>
                <a:lnTo>
                  <a:pt x="5318499" y="72362"/>
                </a:lnTo>
                <a:lnTo>
                  <a:pt x="5355693" y="51603"/>
                </a:lnTo>
                <a:lnTo>
                  <a:pt x="5393097" y="31367"/>
                </a:lnTo>
                <a:lnTo>
                  <a:pt x="5430706" y="11651"/>
                </a:lnTo>
                <a:lnTo>
                  <a:pt x="5453655" y="0"/>
                </a:lnTo>
                <a:lnTo>
                  <a:pt x="5453655" y="9225706"/>
                </a:lnTo>
                <a:lnTo>
                  <a:pt x="1302" y="9225706"/>
                </a:lnTo>
                <a:lnTo>
                  <a:pt x="571" y="9193662"/>
                </a:lnTo>
                <a:lnTo>
                  <a:pt x="0" y="9139159"/>
                </a:lnTo>
                <a:close/>
              </a:path>
            </a:pathLst>
          </a:custGeom>
          <a:solidFill>
            <a:srgbClr val="FFCC5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"/>
          <p:cNvSpPr/>
          <p:nvPr/>
        </p:nvSpPr>
        <p:spPr>
          <a:xfrm>
            <a:off x="0" y="6370560"/>
            <a:ext cx="4358520" cy="3915720"/>
          </a:xfrm>
          <a:custGeom>
            <a:avLst/>
            <a:gdLst/>
            <a:ahLst/>
            <a:cxnLst/>
            <a:rect l="l" t="t" r="r" b="b"/>
            <a:pathLst>
              <a:path w="4358640" h="3917315">
                <a:moveTo>
                  <a:pt x="1609909" y="15657"/>
                </a:moveTo>
                <a:lnTo>
                  <a:pt x="1680304" y="27549"/>
                </a:lnTo>
                <a:lnTo>
                  <a:pt x="1746467" y="42703"/>
                </a:lnTo>
                <a:lnTo>
                  <a:pt x="1808591" y="61073"/>
                </a:lnTo>
                <a:lnTo>
                  <a:pt x="1866868" y="82615"/>
                </a:lnTo>
                <a:lnTo>
                  <a:pt x="1921492" y="107283"/>
                </a:lnTo>
                <a:lnTo>
                  <a:pt x="1972655" y="135034"/>
                </a:lnTo>
                <a:lnTo>
                  <a:pt x="2020549" y="165821"/>
                </a:lnTo>
                <a:lnTo>
                  <a:pt x="2065368" y="199601"/>
                </a:lnTo>
                <a:lnTo>
                  <a:pt x="2107303" y="236328"/>
                </a:lnTo>
                <a:lnTo>
                  <a:pt x="2146549" y="275957"/>
                </a:lnTo>
                <a:lnTo>
                  <a:pt x="2183297" y="318443"/>
                </a:lnTo>
                <a:lnTo>
                  <a:pt x="2217741" y="363742"/>
                </a:lnTo>
                <a:lnTo>
                  <a:pt x="2250072" y="411808"/>
                </a:lnTo>
                <a:lnTo>
                  <a:pt x="2280484" y="462597"/>
                </a:lnTo>
                <a:lnTo>
                  <a:pt x="2309169" y="516063"/>
                </a:lnTo>
                <a:lnTo>
                  <a:pt x="2336321" y="572162"/>
                </a:lnTo>
                <a:lnTo>
                  <a:pt x="2362131" y="630849"/>
                </a:lnTo>
                <a:lnTo>
                  <a:pt x="2386792" y="692079"/>
                </a:lnTo>
                <a:lnTo>
                  <a:pt x="2410498" y="755807"/>
                </a:lnTo>
                <a:lnTo>
                  <a:pt x="2433441" y="821988"/>
                </a:lnTo>
                <a:lnTo>
                  <a:pt x="2455813" y="890577"/>
                </a:lnTo>
                <a:lnTo>
                  <a:pt x="2477808" y="961530"/>
                </a:lnTo>
                <a:lnTo>
                  <a:pt x="2499617" y="1034801"/>
                </a:lnTo>
                <a:lnTo>
                  <a:pt x="2510513" y="1072292"/>
                </a:lnTo>
                <a:lnTo>
                  <a:pt x="2521434" y="1110345"/>
                </a:lnTo>
                <a:lnTo>
                  <a:pt x="2532406" y="1148956"/>
                </a:lnTo>
                <a:lnTo>
                  <a:pt x="2543452" y="1188118"/>
                </a:lnTo>
                <a:lnTo>
                  <a:pt x="2588859" y="1350170"/>
                </a:lnTo>
                <a:lnTo>
                  <a:pt x="2612634" y="1434359"/>
                </a:lnTo>
                <a:lnTo>
                  <a:pt x="2624874" y="1477224"/>
                </a:lnTo>
                <a:lnTo>
                  <a:pt x="2637381" y="1520596"/>
                </a:lnTo>
                <a:lnTo>
                  <a:pt x="2650178" y="1564470"/>
                </a:lnTo>
                <a:lnTo>
                  <a:pt x="2663291" y="1608838"/>
                </a:lnTo>
                <a:lnTo>
                  <a:pt x="2676743" y="1653697"/>
                </a:lnTo>
                <a:lnTo>
                  <a:pt x="2690558" y="1699039"/>
                </a:lnTo>
                <a:lnTo>
                  <a:pt x="2704760" y="1744860"/>
                </a:lnTo>
                <a:lnTo>
                  <a:pt x="2719374" y="1791154"/>
                </a:lnTo>
                <a:lnTo>
                  <a:pt x="2734424" y="1837915"/>
                </a:lnTo>
                <a:lnTo>
                  <a:pt x="2749933" y="1885138"/>
                </a:lnTo>
                <a:lnTo>
                  <a:pt x="2765925" y="1932817"/>
                </a:lnTo>
                <a:lnTo>
                  <a:pt x="2782426" y="1980947"/>
                </a:lnTo>
                <a:lnTo>
                  <a:pt x="2799458" y="2029521"/>
                </a:lnTo>
                <a:lnTo>
                  <a:pt x="2817046" y="2078535"/>
                </a:lnTo>
                <a:lnTo>
                  <a:pt x="2835215" y="2127982"/>
                </a:lnTo>
                <a:lnTo>
                  <a:pt x="2853987" y="2177857"/>
                </a:lnTo>
                <a:lnTo>
                  <a:pt x="2873388" y="2228155"/>
                </a:lnTo>
                <a:lnTo>
                  <a:pt x="2893441" y="2278869"/>
                </a:lnTo>
                <a:lnTo>
                  <a:pt x="2914170" y="2329995"/>
                </a:lnTo>
                <a:lnTo>
                  <a:pt x="2935600" y="2381526"/>
                </a:lnTo>
                <a:lnTo>
                  <a:pt x="2957754" y="2433457"/>
                </a:lnTo>
                <a:lnTo>
                  <a:pt x="2980657" y="2485782"/>
                </a:lnTo>
                <a:lnTo>
                  <a:pt x="3004333" y="2538496"/>
                </a:lnTo>
                <a:lnTo>
                  <a:pt x="3028806" y="2591594"/>
                </a:lnTo>
                <a:lnTo>
                  <a:pt x="3054100" y="2645068"/>
                </a:lnTo>
                <a:lnTo>
                  <a:pt x="3080238" y="2698915"/>
                </a:lnTo>
                <a:lnTo>
                  <a:pt x="3107246" y="2753128"/>
                </a:lnTo>
                <a:lnTo>
                  <a:pt x="3135147" y="2807701"/>
                </a:lnTo>
                <a:lnTo>
                  <a:pt x="3163965" y="2862629"/>
                </a:lnTo>
                <a:lnTo>
                  <a:pt x="3193725" y="2917907"/>
                </a:lnTo>
                <a:lnTo>
                  <a:pt x="3214511" y="2952006"/>
                </a:lnTo>
                <a:lnTo>
                  <a:pt x="3240049" y="2987234"/>
                </a:lnTo>
                <a:lnTo>
                  <a:pt x="3270082" y="3023578"/>
                </a:lnTo>
                <a:lnTo>
                  <a:pt x="3304348" y="3061025"/>
                </a:lnTo>
                <a:lnTo>
                  <a:pt x="3342590" y="3099562"/>
                </a:lnTo>
                <a:lnTo>
                  <a:pt x="3384547" y="3139178"/>
                </a:lnTo>
                <a:lnTo>
                  <a:pt x="3429960" y="3179859"/>
                </a:lnTo>
                <a:lnTo>
                  <a:pt x="3478571" y="3221592"/>
                </a:lnTo>
                <a:lnTo>
                  <a:pt x="3556914" y="3286138"/>
                </a:lnTo>
                <a:lnTo>
                  <a:pt x="3640992" y="3352981"/>
                </a:lnTo>
                <a:lnTo>
                  <a:pt x="4150137" y="3746494"/>
                </a:lnTo>
                <a:lnTo>
                  <a:pt x="4250214" y="3826887"/>
                </a:lnTo>
                <a:lnTo>
                  <a:pt x="4316607" y="3881586"/>
                </a:lnTo>
                <a:lnTo>
                  <a:pt x="4358386" y="3916719"/>
                </a:lnTo>
                <a:lnTo>
                  <a:pt x="0" y="3916719"/>
                </a:lnTo>
                <a:lnTo>
                  <a:pt x="0" y="792197"/>
                </a:lnTo>
                <a:lnTo>
                  <a:pt x="34023" y="732026"/>
                </a:lnTo>
                <a:lnTo>
                  <a:pt x="53808" y="699338"/>
                </a:lnTo>
                <a:lnTo>
                  <a:pt x="95143" y="635723"/>
                </a:lnTo>
                <a:lnTo>
                  <a:pt x="138860" y="574540"/>
                </a:lnTo>
                <a:lnTo>
                  <a:pt x="184994" y="515888"/>
                </a:lnTo>
                <a:lnTo>
                  <a:pt x="233581" y="459864"/>
                </a:lnTo>
                <a:lnTo>
                  <a:pt x="284657" y="406567"/>
                </a:lnTo>
                <a:lnTo>
                  <a:pt x="338256" y="356095"/>
                </a:lnTo>
                <a:lnTo>
                  <a:pt x="394414" y="308547"/>
                </a:lnTo>
                <a:lnTo>
                  <a:pt x="453167" y="264021"/>
                </a:lnTo>
                <a:lnTo>
                  <a:pt x="514549" y="222616"/>
                </a:lnTo>
                <a:lnTo>
                  <a:pt x="578596" y="184429"/>
                </a:lnTo>
                <a:lnTo>
                  <a:pt x="645344" y="149560"/>
                </a:lnTo>
                <a:lnTo>
                  <a:pt x="714827" y="118107"/>
                </a:lnTo>
                <a:lnTo>
                  <a:pt x="750606" y="103691"/>
                </a:lnTo>
                <a:lnTo>
                  <a:pt x="787082" y="90167"/>
                </a:lnTo>
                <a:lnTo>
                  <a:pt x="824259" y="77546"/>
                </a:lnTo>
                <a:lnTo>
                  <a:pt x="862143" y="65840"/>
                </a:lnTo>
                <a:lnTo>
                  <a:pt x="900737" y="55062"/>
                </a:lnTo>
                <a:lnTo>
                  <a:pt x="940046" y="45223"/>
                </a:lnTo>
                <a:lnTo>
                  <a:pt x="980074" y="36338"/>
                </a:lnTo>
                <a:lnTo>
                  <a:pt x="1020826" y="28416"/>
                </a:lnTo>
                <a:lnTo>
                  <a:pt x="1062307" y="21472"/>
                </a:lnTo>
                <a:lnTo>
                  <a:pt x="1104519" y="15517"/>
                </a:lnTo>
                <a:lnTo>
                  <a:pt x="1147469" y="10563"/>
                </a:lnTo>
                <a:lnTo>
                  <a:pt x="1191160" y="6623"/>
                </a:lnTo>
                <a:lnTo>
                  <a:pt x="1235597" y="3709"/>
                </a:lnTo>
                <a:lnTo>
                  <a:pt x="1282158" y="1603"/>
                </a:lnTo>
                <a:lnTo>
                  <a:pt x="1327420" y="368"/>
                </a:lnTo>
                <a:lnTo>
                  <a:pt x="1371407" y="0"/>
                </a:lnTo>
                <a:lnTo>
                  <a:pt x="1414144" y="491"/>
                </a:lnTo>
                <a:lnTo>
                  <a:pt x="1455654" y="1837"/>
                </a:lnTo>
                <a:lnTo>
                  <a:pt x="1495961" y="4033"/>
                </a:lnTo>
                <a:lnTo>
                  <a:pt x="1535090" y="7072"/>
                </a:lnTo>
                <a:lnTo>
                  <a:pt x="1573065" y="10948"/>
                </a:lnTo>
                <a:lnTo>
                  <a:pt x="1609909" y="15657"/>
                </a:lnTo>
                <a:close/>
              </a:path>
            </a:pathLst>
          </a:custGeom>
          <a:solidFill>
            <a:srgbClr val="FFD1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2" name="Picture 2"/>
          <p:cNvPicPr/>
          <p:nvPr/>
        </p:nvPicPr>
        <p:blipFill>
          <a:blip r:embed="rId2" cstate="print"/>
          <a:stretch/>
        </p:blipFill>
        <p:spPr>
          <a:xfrm rot="21220200">
            <a:off x="1081080" y="878040"/>
            <a:ext cx="4206960" cy="48895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3" name="Picture 3"/>
          <p:cNvPicPr/>
          <p:nvPr/>
        </p:nvPicPr>
        <p:blipFill>
          <a:blip r:embed="rId3" cstate="print"/>
          <a:stretch/>
        </p:blipFill>
        <p:spPr>
          <a:xfrm rot="290400">
            <a:off x="5290560" y="3547080"/>
            <a:ext cx="3875040" cy="61189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4" name="CustomShape 4"/>
          <p:cNvSpPr/>
          <p:nvPr/>
        </p:nvSpPr>
        <p:spPr>
          <a:xfrm>
            <a:off x="6565320" y="648000"/>
            <a:ext cx="1805868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ЗЕРКАЛЬНОЕ РИСОВАНИЕ</a:t>
            </a:r>
            <a:endParaRPr lang="ru-RU" sz="7200" b="0" strike="noStrike" spc="-1" dirty="0">
              <a:latin typeface="Arial"/>
            </a:endParaRPr>
          </a:p>
        </p:txBody>
      </p:sp>
      <p:pic>
        <p:nvPicPr>
          <p:cNvPr id="1026" name="Picture 2" descr="Y:\Рылькова\Kzisi1Y_JJ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5125">
            <a:off x="9769685" y="2187631"/>
            <a:ext cx="3250877" cy="5784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Y:\Рылькова\u4Ah8tq3Aj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4525">
            <a:off x="14176902" y="3403012"/>
            <a:ext cx="3247210" cy="5777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594320" y="8547120"/>
            <a:ext cx="5739840" cy="1739160"/>
          </a:xfrm>
          <a:custGeom>
            <a:avLst/>
            <a:gdLst/>
            <a:ahLst/>
            <a:cxnLst/>
            <a:rect l="l" t="t" r="r" b="b"/>
            <a:pathLst>
              <a:path w="5740400" h="1739900">
                <a:moveTo>
                  <a:pt x="0" y="1331244"/>
                </a:moveTo>
                <a:lnTo>
                  <a:pt x="14039" y="1276934"/>
                </a:lnTo>
                <a:lnTo>
                  <a:pt x="29922" y="1226001"/>
                </a:lnTo>
                <a:lnTo>
                  <a:pt x="47585" y="1178348"/>
                </a:lnTo>
                <a:lnTo>
                  <a:pt x="66962" y="1133882"/>
                </a:lnTo>
                <a:lnTo>
                  <a:pt x="87990" y="1092508"/>
                </a:lnTo>
                <a:lnTo>
                  <a:pt x="110603" y="1054132"/>
                </a:lnTo>
                <a:lnTo>
                  <a:pt x="134736" y="1018660"/>
                </a:lnTo>
                <a:lnTo>
                  <a:pt x="160326" y="985996"/>
                </a:lnTo>
                <a:lnTo>
                  <a:pt x="187308" y="956047"/>
                </a:lnTo>
                <a:lnTo>
                  <a:pt x="215616" y="928717"/>
                </a:lnTo>
                <a:lnTo>
                  <a:pt x="245187" y="903914"/>
                </a:lnTo>
                <a:lnTo>
                  <a:pt x="307856" y="861505"/>
                </a:lnTo>
                <a:lnTo>
                  <a:pt x="374798" y="828066"/>
                </a:lnTo>
                <a:lnTo>
                  <a:pt x="445497" y="802841"/>
                </a:lnTo>
                <a:lnTo>
                  <a:pt x="519434" y="785074"/>
                </a:lnTo>
                <a:lnTo>
                  <a:pt x="557456" y="778751"/>
                </a:lnTo>
                <a:lnTo>
                  <a:pt x="596093" y="774009"/>
                </a:lnTo>
                <a:lnTo>
                  <a:pt x="635282" y="770755"/>
                </a:lnTo>
                <a:lnTo>
                  <a:pt x="674957" y="768892"/>
                </a:lnTo>
                <a:lnTo>
                  <a:pt x="715054" y="768328"/>
                </a:lnTo>
                <a:lnTo>
                  <a:pt x="755508" y="768967"/>
                </a:lnTo>
                <a:lnTo>
                  <a:pt x="796255" y="770715"/>
                </a:lnTo>
                <a:lnTo>
                  <a:pt x="837230" y="773478"/>
                </a:lnTo>
                <a:lnTo>
                  <a:pt x="878368" y="777161"/>
                </a:lnTo>
                <a:lnTo>
                  <a:pt x="919604" y="781670"/>
                </a:lnTo>
                <a:lnTo>
                  <a:pt x="960875" y="786910"/>
                </a:lnTo>
                <a:lnTo>
                  <a:pt x="1002115" y="792787"/>
                </a:lnTo>
                <a:lnTo>
                  <a:pt x="1043260" y="799207"/>
                </a:lnTo>
                <a:lnTo>
                  <a:pt x="1084244" y="806075"/>
                </a:lnTo>
                <a:lnTo>
                  <a:pt x="1125005" y="813296"/>
                </a:lnTo>
                <a:lnTo>
                  <a:pt x="1165476" y="820776"/>
                </a:lnTo>
                <a:lnTo>
                  <a:pt x="1205593" y="828422"/>
                </a:lnTo>
                <a:lnTo>
                  <a:pt x="1245292" y="836137"/>
                </a:lnTo>
                <a:lnTo>
                  <a:pt x="1323175" y="851402"/>
                </a:lnTo>
                <a:lnTo>
                  <a:pt x="1361230" y="858761"/>
                </a:lnTo>
                <a:lnTo>
                  <a:pt x="1435245" y="872465"/>
                </a:lnTo>
                <a:lnTo>
                  <a:pt x="1506034" y="884183"/>
                </a:lnTo>
                <a:lnTo>
                  <a:pt x="1573081" y="893160"/>
                </a:lnTo>
                <a:lnTo>
                  <a:pt x="1634067" y="897571"/>
                </a:lnTo>
                <a:lnTo>
                  <a:pt x="1662147" y="896031"/>
                </a:lnTo>
                <a:lnTo>
                  <a:pt x="1715705" y="885264"/>
                </a:lnTo>
                <a:lnTo>
                  <a:pt x="1766186" y="865070"/>
                </a:lnTo>
                <a:lnTo>
                  <a:pt x="1814063" y="836436"/>
                </a:lnTo>
                <a:lnTo>
                  <a:pt x="1859808" y="800347"/>
                </a:lnTo>
                <a:lnTo>
                  <a:pt x="1903895" y="757791"/>
                </a:lnTo>
                <a:lnTo>
                  <a:pt x="1946795" y="709753"/>
                </a:lnTo>
                <a:lnTo>
                  <a:pt x="1988981" y="657220"/>
                </a:lnTo>
                <a:lnTo>
                  <a:pt x="2030927" y="601178"/>
                </a:lnTo>
                <a:lnTo>
                  <a:pt x="2160048" y="421864"/>
                </a:lnTo>
                <a:lnTo>
                  <a:pt x="2182667" y="391642"/>
                </a:lnTo>
                <a:lnTo>
                  <a:pt x="2229379" y="332017"/>
                </a:lnTo>
                <a:lnTo>
                  <a:pt x="2278451" y="274309"/>
                </a:lnTo>
                <a:lnTo>
                  <a:pt x="2330354" y="219504"/>
                </a:lnTo>
                <a:lnTo>
                  <a:pt x="2385562" y="168588"/>
                </a:lnTo>
                <a:lnTo>
                  <a:pt x="2444547" y="122547"/>
                </a:lnTo>
                <a:lnTo>
                  <a:pt x="2507782" y="82368"/>
                </a:lnTo>
                <a:lnTo>
                  <a:pt x="2575740" y="49038"/>
                </a:lnTo>
                <a:lnTo>
                  <a:pt x="2611638" y="35249"/>
                </a:lnTo>
                <a:lnTo>
                  <a:pt x="2648893" y="23542"/>
                </a:lnTo>
                <a:lnTo>
                  <a:pt x="2687566" y="14040"/>
                </a:lnTo>
                <a:lnTo>
                  <a:pt x="2727715" y="6867"/>
                </a:lnTo>
                <a:lnTo>
                  <a:pt x="2769399" y="2146"/>
                </a:lnTo>
                <a:lnTo>
                  <a:pt x="2812677" y="0"/>
                </a:lnTo>
                <a:lnTo>
                  <a:pt x="2857608" y="552"/>
                </a:lnTo>
                <a:lnTo>
                  <a:pt x="2904252" y="3926"/>
                </a:lnTo>
                <a:lnTo>
                  <a:pt x="2952668" y="10245"/>
                </a:lnTo>
                <a:lnTo>
                  <a:pt x="3002914" y="19632"/>
                </a:lnTo>
                <a:lnTo>
                  <a:pt x="3055050" y="32212"/>
                </a:lnTo>
                <a:lnTo>
                  <a:pt x="3099885" y="46383"/>
                </a:lnTo>
                <a:lnTo>
                  <a:pt x="3141842" y="63486"/>
                </a:lnTo>
                <a:lnTo>
                  <a:pt x="3181114" y="83344"/>
                </a:lnTo>
                <a:lnTo>
                  <a:pt x="3217898" y="105780"/>
                </a:lnTo>
                <a:lnTo>
                  <a:pt x="3252389" y="130617"/>
                </a:lnTo>
                <a:lnTo>
                  <a:pt x="3284782" y="157680"/>
                </a:lnTo>
                <a:lnTo>
                  <a:pt x="3315273" y="186791"/>
                </a:lnTo>
                <a:lnTo>
                  <a:pt x="3344057" y="217774"/>
                </a:lnTo>
                <a:lnTo>
                  <a:pt x="3371328" y="250452"/>
                </a:lnTo>
                <a:lnTo>
                  <a:pt x="3397284" y="284649"/>
                </a:lnTo>
                <a:lnTo>
                  <a:pt x="3422118" y="320188"/>
                </a:lnTo>
                <a:lnTo>
                  <a:pt x="3446026" y="356892"/>
                </a:lnTo>
                <a:lnTo>
                  <a:pt x="3469204" y="394585"/>
                </a:lnTo>
                <a:lnTo>
                  <a:pt x="3491847" y="433091"/>
                </a:lnTo>
                <a:lnTo>
                  <a:pt x="3514149" y="472233"/>
                </a:lnTo>
                <a:lnTo>
                  <a:pt x="3580971" y="591707"/>
                </a:lnTo>
                <a:lnTo>
                  <a:pt x="3603867" y="631626"/>
                </a:lnTo>
                <a:lnTo>
                  <a:pt x="3627400" y="671298"/>
                </a:lnTo>
                <a:lnTo>
                  <a:pt x="3651765" y="710546"/>
                </a:lnTo>
                <a:lnTo>
                  <a:pt x="3677158" y="749194"/>
                </a:lnTo>
                <a:lnTo>
                  <a:pt x="3703773" y="787065"/>
                </a:lnTo>
                <a:lnTo>
                  <a:pt x="3731806" y="823983"/>
                </a:lnTo>
                <a:lnTo>
                  <a:pt x="3761452" y="859770"/>
                </a:lnTo>
                <a:lnTo>
                  <a:pt x="3792907" y="894252"/>
                </a:lnTo>
                <a:lnTo>
                  <a:pt x="3826365" y="927250"/>
                </a:lnTo>
                <a:lnTo>
                  <a:pt x="3862023" y="958588"/>
                </a:lnTo>
                <a:lnTo>
                  <a:pt x="3896244" y="984615"/>
                </a:lnTo>
                <a:lnTo>
                  <a:pt x="3930213" y="1006054"/>
                </a:lnTo>
                <a:lnTo>
                  <a:pt x="3997655" y="1036362"/>
                </a:lnTo>
                <a:lnTo>
                  <a:pt x="4064863" y="1051891"/>
                </a:lnTo>
                <a:lnTo>
                  <a:pt x="4132352" y="1055019"/>
                </a:lnTo>
                <a:lnTo>
                  <a:pt x="4166364" y="1052676"/>
                </a:lnTo>
                <a:lnTo>
                  <a:pt x="4235241" y="1041666"/>
                </a:lnTo>
                <a:lnTo>
                  <a:pt x="4305688" y="1024203"/>
                </a:lnTo>
                <a:lnTo>
                  <a:pt x="4378218" y="1002668"/>
                </a:lnTo>
                <a:lnTo>
                  <a:pt x="4453347" y="979439"/>
                </a:lnTo>
                <a:lnTo>
                  <a:pt x="4492048" y="967934"/>
                </a:lnTo>
                <a:lnTo>
                  <a:pt x="4531591" y="956897"/>
                </a:lnTo>
                <a:lnTo>
                  <a:pt x="4572041" y="946627"/>
                </a:lnTo>
                <a:lnTo>
                  <a:pt x="4613463" y="937420"/>
                </a:lnTo>
                <a:lnTo>
                  <a:pt x="4655920" y="929575"/>
                </a:lnTo>
                <a:lnTo>
                  <a:pt x="4699478" y="923388"/>
                </a:lnTo>
                <a:lnTo>
                  <a:pt x="4744201" y="919157"/>
                </a:lnTo>
                <a:lnTo>
                  <a:pt x="4790153" y="917180"/>
                </a:lnTo>
                <a:lnTo>
                  <a:pt x="4837398" y="917754"/>
                </a:lnTo>
                <a:lnTo>
                  <a:pt x="4886001" y="921176"/>
                </a:lnTo>
                <a:lnTo>
                  <a:pt x="4936027" y="927743"/>
                </a:lnTo>
                <a:lnTo>
                  <a:pt x="4987539" y="937754"/>
                </a:lnTo>
                <a:lnTo>
                  <a:pt x="5040601" y="951505"/>
                </a:lnTo>
                <a:lnTo>
                  <a:pt x="5445749" y="1280641"/>
                </a:lnTo>
                <a:lnTo>
                  <a:pt x="5740043" y="1739386"/>
                </a:lnTo>
                <a:lnTo>
                  <a:pt x="184213" y="1739386"/>
                </a:lnTo>
                <a:lnTo>
                  <a:pt x="102187" y="1571951"/>
                </a:lnTo>
                <a:lnTo>
                  <a:pt x="0" y="1331244"/>
                </a:lnTo>
                <a:close/>
              </a:path>
            </a:pathLst>
          </a:custGeom>
          <a:solidFill>
            <a:srgbClr val="8AB6D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6" name="Picture 2"/>
          <p:cNvPicPr/>
          <p:nvPr/>
        </p:nvPicPr>
        <p:blipFill>
          <a:blip r:embed="rId2" cstate="print"/>
          <a:stretch/>
        </p:blipFill>
        <p:spPr>
          <a:xfrm rot="20809200">
            <a:off x="678240" y="1274760"/>
            <a:ext cx="5276160" cy="382860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7" name="Picture 3" descr="C:\Users\User\Desktop\САЙТ\mKaHWjWzzNQ.jpg"/>
          <p:cNvPicPr/>
          <p:nvPr/>
        </p:nvPicPr>
        <p:blipFill>
          <a:blip r:embed="rId3" cstate="print"/>
          <a:stretch/>
        </p:blipFill>
        <p:spPr>
          <a:xfrm rot="360000">
            <a:off x="3497400" y="5731200"/>
            <a:ext cx="5207400" cy="372204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8" name="Picture 4" descr="C:\Users\User\Desktop\САЙТ\tn34XqxCQRo.jpg"/>
          <p:cNvPicPr/>
          <p:nvPr/>
        </p:nvPicPr>
        <p:blipFill>
          <a:blip r:embed="rId4" cstate="print"/>
          <a:stretch/>
        </p:blipFill>
        <p:spPr>
          <a:xfrm rot="21318600">
            <a:off x="9633960" y="1868760"/>
            <a:ext cx="7695360" cy="43282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9" name="Picture 6"/>
          <p:cNvPicPr/>
          <p:nvPr/>
        </p:nvPicPr>
        <p:blipFill>
          <a:blip r:embed="rId5" cstate="print"/>
          <a:stretch/>
        </p:blipFill>
        <p:spPr>
          <a:xfrm rot="787200">
            <a:off x="13435200" y="6661080"/>
            <a:ext cx="3749760" cy="3155040"/>
          </a:xfrm>
          <a:prstGeom prst="rect">
            <a:avLst/>
          </a:prstGeom>
          <a:ln>
            <a:noFill/>
          </a:ln>
        </p:spPr>
      </p:pic>
      <p:sp>
        <p:nvSpPr>
          <p:cNvPr id="270" name="CustomShape 2"/>
          <p:cNvSpPr/>
          <p:nvPr/>
        </p:nvSpPr>
        <p:spPr>
          <a:xfrm rot="155400">
            <a:off x="6858000" y="495000"/>
            <a:ext cx="1165788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254061"/>
                </a:solidFill>
                <a:latin typeface="Calibri"/>
                <a:ea typeface="DejaVu Sans"/>
              </a:rPr>
              <a:t>АВТОМАТИЗАЦИЯ ЗВУКОВ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3"/>
          <p:cNvPicPr/>
          <p:nvPr/>
        </p:nvPicPr>
        <p:blipFill>
          <a:blip r:embed="rId2" cstate="print"/>
          <a:stretch/>
        </p:blipFill>
        <p:spPr>
          <a:xfrm>
            <a:off x="14720760" y="7365960"/>
            <a:ext cx="3566520" cy="2920320"/>
          </a:xfrm>
          <a:prstGeom prst="rect">
            <a:avLst/>
          </a:prstGeom>
          <a:ln>
            <a:noFill/>
          </a:ln>
        </p:spPr>
      </p:pic>
      <p:pic>
        <p:nvPicPr>
          <p:cNvPr id="272" name="Picture 4"/>
          <p:cNvPicPr/>
          <p:nvPr/>
        </p:nvPicPr>
        <p:blipFill>
          <a:blip r:embed="rId3" cstate="print"/>
          <a:stretch/>
        </p:blipFill>
        <p:spPr>
          <a:xfrm flipH="1">
            <a:off x="-27000" y="17280"/>
            <a:ext cx="7829640" cy="4395240"/>
          </a:xfrm>
          <a:prstGeom prst="rect">
            <a:avLst/>
          </a:prstGeom>
          <a:ln>
            <a:noFill/>
          </a:ln>
        </p:spPr>
      </p:pic>
      <p:pic>
        <p:nvPicPr>
          <p:cNvPr id="273" name="Picture 5" descr="C:\Users\User\Desktop\САЙТ\iKnjiH3nN8Q.jpg"/>
          <p:cNvPicPr/>
          <p:nvPr/>
        </p:nvPicPr>
        <p:blipFill>
          <a:blip r:embed="rId4" cstate="print"/>
          <a:srcRect l="22556" r="8986" b="2940"/>
          <a:stretch/>
        </p:blipFill>
        <p:spPr>
          <a:xfrm rot="20954400">
            <a:off x="2584440" y="1330920"/>
            <a:ext cx="5542200" cy="37198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4" name="Picture 6" descr="C:\Users\User\Desktop\САЙТ\qLSh3cOWE4o.jpg"/>
          <p:cNvPicPr/>
          <p:nvPr/>
        </p:nvPicPr>
        <p:blipFill>
          <a:blip r:embed="rId5" cstate="print"/>
          <a:stretch/>
        </p:blipFill>
        <p:spPr>
          <a:xfrm rot="406800">
            <a:off x="10037880" y="6131520"/>
            <a:ext cx="6604920" cy="312660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5" name="Picture 7" descr="C:\Users\User\Desktop\САЙТ\-s1jATNdfu0.jpg"/>
          <p:cNvPicPr/>
          <p:nvPr/>
        </p:nvPicPr>
        <p:blipFill>
          <a:blip r:embed="rId6" cstate="print"/>
          <a:srcRect l="19490"/>
          <a:stretch/>
        </p:blipFill>
        <p:spPr>
          <a:xfrm rot="648600">
            <a:off x="11184120" y="1386360"/>
            <a:ext cx="5355720" cy="31492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" name="Picture 9"/>
          <p:cNvPicPr/>
          <p:nvPr/>
        </p:nvPicPr>
        <p:blipFill>
          <a:blip r:embed="rId7" cstate="print"/>
          <a:stretch/>
        </p:blipFill>
        <p:spPr>
          <a:xfrm>
            <a:off x="2841120" y="8620920"/>
            <a:ext cx="7902360" cy="1641240"/>
          </a:xfrm>
          <a:prstGeom prst="rect">
            <a:avLst/>
          </a:prstGeom>
          <a:ln>
            <a:noFill/>
          </a:ln>
        </p:spPr>
      </p:pic>
      <p:pic>
        <p:nvPicPr>
          <p:cNvPr id="277" name="Picture 8" descr="C:\Users\User\Desktop\САЙТ\XUtMeb8BeQ4.jpg"/>
          <p:cNvPicPr/>
          <p:nvPr/>
        </p:nvPicPr>
        <p:blipFill>
          <a:blip r:embed="rId8" cstate="print"/>
          <a:srcRect r="6774"/>
          <a:stretch/>
        </p:blipFill>
        <p:spPr>
          <a:xfrm rot="21138000">
            <a:off x="2025360" y="5563800"/>
            <a:ext cx="6215760" cy="31561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8" name="CustomShape 1"/>
          <p:cNvSpPr/>
          <p:nvPr/>
        </p:nvSpPr>
        <p:spPr>
          <a:xfrm rot="750000">
            <a:off x="9101520" y="4669920"/>
            <a:ext cx="4729320" cy="92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6000" b="1" strike="noStrike" spc="180">
                <a:solidFill>
                  <a:srgbClr val="33345B"/>
                </a:solidFill>
                <a:latin typeface="Calibri"/>
                <a:ea typeface="DejaVu Sans"/>
              </a:rPr>
              <a:t>Научить!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 rot="20802000">
            <a:off x="621360" y="453240"/>
            <a:ext cx="4295520" cy="92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6000" b="1" strike="noStrike" spc="126">
                <a:solidFill>
                  <a:srgbClr val="33345B"/>
                </a:solidFill>
                <a:latin typeface="Calibri"/>
                <a:ea typeface="DejaVu Sans"/>
              </a:rPr>
              <a:t>Рассказать!</a:t>
            </a:r>
            <a:endParaRPr lang="ru-RU" sz="6000" b="0" strike="noStrike" spc="-1">
              <a:latin typeface="Arial"/>
            </a:endParaRPr>
          </a:p>
        </p:txBody>
      </p:sp>
      <p:pic>
        <p:nvPicPr>
          <p:cNvPr id="280" name="Picture 11"/>
          <p:cNvPicPr/>
          <p:nvPr/>
        </p:nvPicPr>
        <p:blipFill>
          <a:blip r:embed="rId9" cstate="print"/>
          <a:stretch/>
        </p:blipFill>
        <p:spPr>
          <a:xfrm rot="20766600">
            <a:off x="280440" y="7220880"/>
            <a:ext cx="3123720" cy="2621520"/>
          </a:xfrm>
          <a:prstGeom prst="rect">
            <a:avLst/>
          </a:prstGeom>
          <a:ln>
            <a:noFill/>
          </a:ln>
        </p:spPr>
      </p:pic>
      <p:sp>
        <p:nvSpPr>
          <p:cNvPr id="281" name="CustomShape 3"/>
          <p:cNvSpPr/>
          <p:nvPr/>
        </p:nvSpPr>
        <p:spPr>
          <a:xfrm>
            <a:off x="4908240" y="8982360"/>
            <a:ext cx="578844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2060"/>
                </a:solidFill>
                <a:latin typeface="Calibri"/>
                <a:ea typeface="DejaVu Sans"/>
              </a:rPr>
              <a:t>Привлечь!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7"/>
          <p:cNvPicPr/>
          <p:nvPr/>
        </p:nvPicPr>
        <p:blipFill>
          <a:blip r:embed="rId2" cstate="print"/>
          <a:stretch/>
        </p:blipFill>
        <p:spPr>
          <a:xfrm rot="10800000">
            <a:off x="6553800" y="10440"/>
            <a:ext cx="11734200" cy="10275840"/>
          </a:xfrm>
          <a:prstGeom prst="rect">
            <a:avLst/>
          </a:prstGeom>
          <a:ln>
            <a:noFill/>
          </a:ln>
        </p:spPr>
      </p:pic>
      <p:pic>
        <p:nvPicPr>
          <p:cNvPr id="283" name="Picture 3"/>
          <p:cNvPicPr/>
          <p:nvPr/>
        </p:nvPicPr>
        <p:blipFill>
          <a:blip r:embed="rId3" cstate="print"/>
          <a:stretch/>
        </p:blipFill>
        <p:spPr>
          <a:xfrm rot="21403800" flipH="1">
            <a:off x="11171520" y="2520"/>
            <a:ext cx="6957360" cy="5742720"/>
          </a:xfrm>
          <a:prstGeom prst="rect">
            <a:avLst/>
          </a:prstGeom>
          <a:ln>
            <a:noFill/>
          </a:ln>
        </p:spPr>
      </p:pic>
      <p:pic>
        <p:nvPicPr>
          <p:cNvPr id="284" name="Picture 8" descr="C:\Users\User\Desktop\САЙТ\OPbVF9HZm3E (1).jpg"/>
          <p:cNvPicPr/>
          <p:nvPr/>
        </p:nvPicPr>
        <p:blipFill>
          <a:blip r:embed="rId4" cstate="print"/>
          <a:stretch/>
        </p:blipFill>
        <p:spPr>
          <a:xfrm rot="21091200">
            <a:off x="1117463" y="1024841"/>
            <a:ext cx="4900768" cy="2836824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5" name="Picture 10" descr="C:\Users\User\Desktop\САЙТ\zyWxWGgSz2s.jpg"/>
          <p:cNvPicPr/>
          <p:nvPr/>
        </p:nvPicPr>
        <p:blipFill>
          <a:blip r:embed="rId5" cstate="print"/>
          <a:stretch/>
        </p:blipFill>
        <p:spPr>
          <a:xfrm rot="605400">
            <a:off x="11241510" y="6180100"/>
            <a:ext cx="5527553" cy="3059981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" name="Picture 11" descr="C:\Users\User\Desktop\САЙТ\MqXJXbcOQSA.jpg"/>
          <p:cNvPicPr/>
          <p:nvPr/>
        </p:nvPicPr>
        <p:blipFill>
          <a:blip r:embed="rId6" cstate="print"/>
          <a:stretch/>
        </p:blipFill>
        <p:spPr>
          <a:xfrm rot="20521200">
            <a:off x="601200" y="6051600"/>
            <a:ext cx="3226320" cy="2539800"/>
          </a:xfrm>
          <a:prstGeom prst="rect">
            <a:avLst/>
          </a:prstGeom>
          <a:ln>
            <a:noFill/>
          </a:ln>
        </p:spPr>
      </p:pic>
      <p:pic>
        <p:nvPicPr>
          <p:cNvPr id="287" name="Picture 12" descr="C:\Users\User\Desktop\САЙТ\lAudzX9YsF8.jpg"/>
          <p:cNvPicPr/>
          <p:nvPr/>
        </p:nvPicPr>
        <p:blipFill>
          <a:blip r:embed="rId7" cstate="print"/>
          <a:stretch/>
        </p:blipFill>
        <p:spPr>
          <a:xfrm rot="418200">
            <a:off x="5667204" y="7042917"/>
            <a:ext cx="2957040" cy="2217240"/>
          </a:xfrm>
          <a:prstGeom prst="rect">
            <a:avLst/>
          </a:prstGeom>
          <a:ln>
            <a:noFill/>
          </a:ln>
        </p:spPr>
      </p:pic>
      <p:pic>
        <p:nvPicPr>
          <p:cNvPr id="288" name="Picture 13" descr="C:\Users\User\Desktop\САЙТ\Grafomotornye-dorozhki-i-provodilki-dlya-palchikovoy-gimnastiki-obeikh-ruk-64.jpg"/>
          <p:cNvPicPr/>
          <p:nvPr/>
        </p:nvPicPr>
        <p:blipFill>
          <a:blip r:embed="rId8" cstate="print"/>
          <a:stretch/>
        </p:blipFill>
        <p:spPr>
          <a:xfrm rot="631200">
            <a:off x="8721000" y="483840"/>
            <a:ext cx="2325960" cy="2325960"/>
          </a:xfrm>
          <a:prstGeom prst="rect">
            <a:avLst/>
          </a:prstGeom>
          <a:ln>
            <a:noFill/>
          </a:ln>
        </p:spPr>
      </p:pic>
      <p:sp>
        <p:nvSpPr>
          <p:cNvPr id="289" name="TextShape 1"/>
          <p:cNvSpPr txBox="1"/>
          <p:nvPr/>
        </p:nvSpPr>
        <p:spPr>
          <a:xfrm>
            <a:off x="3671392" y="9680004"/>
            <a:ext cx="9162816" cy="606996"/>
          </a:xfrm>
          <a:prstGeom prst="rect">
            <a:avLst/>
          </a:prstGeom>
          <a:blipFill rotWithShape="0">
            <a:blip r:embed="rId9" cstate="print"/>
            <a:stretch>
              <a:fillRect/>
            </a:stretch>
          </a:blipFill>
          <a:ln>
            <a:noFill/>
          </a:ln>
        </p:spPr>
        <p:txBody>
          <a:bodyPr lIns="0" tIns="0" rIns="0" bIns="0">
            <a:noAutofit/>
          </a:bodyPr>
          <a:lstStyle/>
          <a:p>
            <a:pPr algn="ctr"/>
            <a:endParaRPr lang="ru-RU" sz="6000" b="1" strike="noStrike" spc="-1" dirty="0">
              <a:solidFill>
                <a:srgbClr val="002060"/>
              </a:solidFill>
              <a:latin typeface="Calibri"/>
              <a:ea typeface="DejaVu 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293522">
            <a:off x="3307504" y="4178556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strike="noStrike" spc="-1" dirty="0" smtClean="0">
                <a:solidFill>
                  <a:srgbClr val="002060"/>
                </a:solidFill>
                <a:latin typeface="Calibri"/>
              </a:rPr>
              <a:t>Заинтересовать </a:t>
            </a:r>
            <a:endParaRPr lang="ru-RU" sz="6000" b="1" spc="-1" dirty="0">
              <a:solidFill>
                <a:srgbClr val="002060"/>
              </a:solidFill>
              <a:latin typeface="Calibri"/>
            </a:endParaRPr>
          </a:p>
          <a:p>
            <a:pPr algn="ctr"/>
            <a:r>
              <a:rPr lang="ru-RU" sz="6000" b="1" strike="noStrike" spc="-1" dirty="0" smtClean="0">
                <a:solidFill>
                  <a:srgbClr val="002060"/>
                </a:solidFill>
                <a:latin typeface="Calibri"/>
              </a:rPr>
              <a:t>родителей!</a:t>
            </a:r>
            <a:endParaRPr lang="ru-RU" sz="6000" b="1" spc="-1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2"/>
          <p:cNvSpPr/>
          <p:nvPr/>
        </p:nvSpPr>
        <p:spPr>
          <a:xfrm>
            <a:off x="5105520" y="647640"/>
            <a:ext cx="11429280" cy="1185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8200" rIns="0" bIns="0">
            <a:spAutoFit/>
          </a:bodyPr>
          <a:lstStyle/>
          <a:p>
            <a:pPr marL="185760">
              <a:lnSpc>
                <a:spcPct val="100000"/>
              </a:lnSpc>
              <a:spcBef>
                <a:spcPts val="700"/>
              </a:spcBef>
            </a:pPr>
            <a:r>
              <a:rPr lang="ru-RU" sz="7200" b="1" strike="noStrike" spc="-1">
                <a:solidFill>
                  <a:srgbClr val="002060"/>
                </a:solidFill>
                <a:latin typeface="Cambria"/>
                <a:ea typeface="DejaVu Sans"/>
              </a:rPr>
              <a:t>РЕЗУЛЬТАТИВНОСТЬ</a:t>
            </a:r>
            <a:endParaRPr lang="ru-RU" sz="7200" b="0" strike="noStrike" spc="-1">
              <a:latin typeface="Arial"/>
            </a:endParaRPr>
          </a:p>
        </p:txBody>
      </p:sp>
      <p:pic>
        <p:nvPicPr>
          <p:cNvPr id="292" name="Picture 2"/>
          <p:cNvPicPr/>
          <p:nvPr/>
        </p:nvPicPr>
        <p:blipFill>
          <a:blip r:embed="rId2" cstate="print"/>
          <a:stretch/>
        </p:blipFill>
        <p:spPr>
          <a:xfrm rot="10800000">
            <a:off x="720" y="0"/>
            <a:ext cx="4753800" cy="6514560"/>
          </a:xfrm>
          <a:prstGeom prst="rect">
            <a:avLst/>
          </a:prstGeom>
          <a:ln>
            <a:noFill/>
          </a:ln>
        </p:spPr>
      </p:pic>
      <p:pic>
        <p:nvPicPr>
          <p:cNvPr id="293" name="Picture 3"/>
          <p:cNvPicPr/>
          <p:nvPr/>
        </p:nvPicPr>
        <p:blipFill>
          <a:blip r:embed="rId3" cstate="print"/>
          <a:stretch/>
        </p:blipFill>
        <p:spPr>
          <a:xfrm>
            <a:off x="293040" y="8816400"/>
            <a:ext cx="6743520" cy="1528560"/>
          </a:xfrm>
          <a:prstGeom prst="rect">
            <a:avLst/>
          </a:prstGeom>
          <a:ln>
            <a:noFill/>
          </a:ln>
        </p:spPr>
      </p:pic>
      <p:grpSp>
        <p:nvGrpSpPr>
          <p:cNvPr id="319" name="Group 13"/>
          <p:cNvGrpSpPr/>
          <p:nvPr/>
        </p:nvGrpSpPr>
        <p:grpSpPr>
          <a:xfrm>
            <a:off x="13159080" y="2199600"/>
            <a:ext cx="3544560" cy="4424400"/>
            <a:chOff x="13159080" y="2199600"/>
            <a:chExt cx="3544560" cy="4424400"/>
          </a:xfrm>
        </p:grpSpPr>
        <p:sp>
          <p:nvSpPr>
            <p:cNvPr id="320" name="CustomShape 14"/>
            <p:cNvSpPr/>
            <p:nvPr/>
          </p:nvSpPr>
          <p:spPr>
            <a:xfrm>
              <a:off x="13159080" y="4523040"/>
              <a:ext cx="3259440" cy="95760"/>
            </a:xfrm>
            <a:custGeom>
              <a:avLst/>
              <a:gdLst/>
              <a:ahLst/>
              <a:cxnLst/>
              <a:rect l="l" t="t" r="r" b="b"/>
              <a:pathLst>
                <a:path w="3393440" h="95885">
                  <a:moveTo>
                    <a:pt x="3392830" y="0"/>
                  </a:moveTo>
                  <a:lnTo>
                    <a:pt x="0" y="0"/>
                  </a:lnTo>
                  <a:lnTo>
                    <a:pt x="0" y="12420"/>
                  </a:lnTo>
                  <a:lnTo>
                    <a:pt x="0" y="95846"/>
                  </a:lnTo>
                  <a:lnTo>
                    <a:pt x="3392830" y="95846"/>
                  </a:lnTo>
                  <a:lnTo>
                    <a:pt x="3392830" y="12420"/>
                  </a:lnTo>
                  <a:lnTo>
                    <a:pt x="3392830" y="0"/>
                  </a:lnTo>
                  <a:close/>
                </a:path>
              </a:pathLst>
            </a:custGeom>
            <a:solidFill>
              <a:srgbClr val="DFFAF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15"/>
            <p:cNvSpPr/>
            <p:nvPr/>
          </p:nvSpPr>
          <p:spPr>
            <a:xfrm>
              <a:off x="13198320" y="2199600"/>
              <a:ext cx="3145680" cy="2336400"/>
            </a:xfrm>
            <a:custGeom>
              <a:avLst/>
              <a:gdLst/>
              <a:ahLst/>
              <a:cxnLst/>
              <a:rect l="l" t="t" r="r" b="b"/>
              <a:pathLst>
                <a:path w="3274695" h="2343785">
                  <a:moveTo>
                    <a:pt x="3274640" y="2343607"/>
                  </a:moveTo>
                  <a:lnTo>
                    <a:pt x="0" y="2343607"/>
                  </a:lnTo>
                  <a:lnTo>
                    <a:pt x="0" y="0"/>
                  </a:lnTo>
                  <a:lnTo>
                    <a:pt x="3274640" y="0"/>
                  </a:lnTo>
                  <a:lnTo>
                    <a:pt x="3274640" y="2343607"/>
                  </a:lnTo>
                  <a:close/>
                </a:path>
              </a:pathLst>
            </a:custGeom>
            <a:solidFill>
              <a:srgbClr val="98C1D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22" name="object 93_0"/>
            <p:cNvPicPr/>
            <p:nvPr/>
          </p:nvPicPr>
          <p:blipFill>
            <a:blip r:embed="rId4" cstate="print"/>
            <a:stretch/>
          </p:blipFill>
          <p:spPr>
            <a:xfrm>
              <a:off x="13662360" y="2462400"/>
              <a:ext cx="3007080" cy="4161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3" name="CustomShape 16"/>
          <p:cNvSpPr/>
          <p:nvPr/>
        </p:nvSpPr>
        <p:spPr>
          <a:xfrm>
            <a:off x="10080000" y="5760000"/>
            <a:ext cx="3888000" cy="3744000"/>
          </a:xfrm>
          <a:custGeom>
            <a:avLst/>
            <a:gdLst/>
            <a:ahLst/>
            <a:cxnLst/>
            <a:rect l="l" t="t" r="r" b="b"/>
            <a:pathLst>
              <a:path w="3654425" h="3551554">
                <a:moveTo>
                  <a:pt x="198056" y="3551489"/>
                </a:moveTo>
                <a:lnTo>
                  <a:pt x="0" y="3439452"/>
                </a:lnTo>
                <a:lnTo>
                  <a:pt x="1323704" y="1439415"/>
                </a:lnTo>
                <a:lnTo>
                  <a:pt x="2066605" y="1820741"/>
                </a:lnTo>
                <a:lnTo>
                  <a:pt x="2806666" y="682181"/>
                </a:lnTo>
                <a:lnTo>
                  <a:pt x="2517487" y="489604"/>
                </a:lnTo>
                <a:lnTo>
                  <a:pt x="3442957" y="0"/>
                </a:lnTo>
                <a:lnTo>
                  <a:pt x="3654169" y="98893"/>
                </a:lnTo>
                <a:lnTo>
                  <a:pt x="3648906" y="1201299"/>
                </a:lnTo>
                <a:lnTo>
                  <a:pt x="3171365" y="888062"/>
                </a:lnTo>
                <a:lnTo>
                  <a:pt x="2226324" y="2321137"/>
                </a:lnTo>
                <a:lnTo>
                  <a:pt x="1462812" y="1977971"/>
                </a:lnTo>
                <a:lnTo>
                  <a:pt x="198056" y="3551489"/>
                </a:lnTo>
                <a:close/>
              </a:path>
            </a:pathLst>
          </a:custGeom>
          <a:solidFill>
            <a:srgbClr val="C3404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Users\Татьяна\Desktop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382" y="2500294"/>
            <a:ext cx="8447529" cy="65008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0" y="3859200"/>
            <a:ext cx="7720920" cy="6427080"/>
          </a:xfrm>
          <a:custGeom>
            <a:avLst/>
            <a:gdLst/>
            <a:ahLst/>
            <a:cxnLst/>
            <a:rect l="l" t="t" r="r" b="b"/>
            <a:pathLst>
              <a:path w="7721600" h="6428740">
                <a:moveTo>
                  <a:pt x="3617606" y="6428317"/>
                </a:moveTo>
                <a:lnTo>
                  <a:pt x="3451242" y="3213567"/>
                </a:lnTo>
                <a:lnTo>
                  <a:pt x="3453834" y="3258583"/>
                </a:lnTo>
                <a:lnTo>
                  <a:pt x="3457252" y="3303543"/>
                </a:lnTo>
                <a:lnTo>
                  <a:pt x="3461646" y="3348431"/>
                </a:lnTo>
                <a:lnTo>
                  <a:pt x="3467170" y="3393232"/>
                </a:lnTo>
                <a:lnTo>
                  <a:pt x="3473974" y="3437930"/>
                </a:lnTo>
                <a:lnTo>
                  <a:pt x="3482210" y="3482509"/>
                </a:lnTo>
                <a:lnTo>
                  <a:pt x="3492031" y="3526953"/>
                </a:lnTo>
                <a:lnTo>
                  <a:pt x="3503589" y="3571246"/>
                </a:lnTo>
                <a:lnTo>
                  <a:pt x="3517035" y="3615374"/>
                </a:lnTo>
                <a:lnTo>
                  <a:pt x="3532521" y="3659319"/>
                </a:lnTo>
                <a:lnTo>
                  <a:pt x="3550199" y="3703066"/>
                </a:lnTo>
                <a:lnTo>
                  <a:pt x="3570696" y="3747082"/>
                </a:lnTo>
                <a:lnTo>
                  <a:pt x="3593534" y="3789555"/>
                </a:lnTo>
                <a:lnTo>
                  <a:pt x="3618604" y="3830493"/>
                </a:lnTo>
                <a:lnTo>
                  <a:pt x="3645792" y="3869905"/>
                </a:lnTo>
                <a:lnTo>
                  <a:pt x="3674986" y="3907800"/>
                </a:lnTo>
                <a:lnTo>
                  <a:pt x="3706076" y="3944186"/>
                </a:lnTo>
                <a:lnTo>
                  <a:pt x="3738949" y="3979071"/>
                </a:lnTo>
                <a:lnTo>
                  <a:pt x="3773493" y="4012464"/>
                </a:lnTo>
                <a:lnTo>
                  <a:pt x="3809597" y="4044374"/>
                </a:lnTo>
                <a:lnTo>
                  <a:pt x="3847148" y="4074809"/>
                </a:lnTo>
                <a:lnTo>
                  <a:pt x="3886036" y="4103777"/>
                </a:lnTo>
                <a:lnTo>
                  <a:pt x="3926148" y="4131287"/>
                </a:lnTo>
                <a:lnTo>
                  <a:pt x="3967373" y="4157347"/>
                </a:lnTo>
                <a:lnTo>
                  <a:pt x="4009598" y="4181967"/>
                </a:lnTo>
                <a:lnTo>
                  <a:pt x="4052712" y="4205154"/>
                </a:lnTo>
                <a:lnTo>
                  <a:pt x="4096603" y="4226916"/>
                </a:lnTo>
                <a:lnTo>
                  <a:pt x="4141159" y="4247264"/>
                </a:lnTo>
                <a:lnTo>
                  <a:pt x="4186269" y="4266204"/>
                </a:lnTo>
                <a:lnTo>
                  <a:pt x="4231821" y="4283746"/>
                </a:lnTo>
                <a:lnTo>
                  <a:pt x="4277702" y="4299898"/>
                </a:lnTo>
                <a:lnTo>
                  <a:pt x="4323802" y="4314668"/>
                </a:lnTo>
                <a:lnTo>
                  <a:pt x="4370008" y="4328065"/>
                </a:lnTo>
                <a:lnTo>
                  <a:pt x="4416209" y="4340097"/>
                </a:lnTo>
                <a:lnTo>
                  <a:pt x="4462292" y="4350774"/>
                </a:lnTo>
                <a:lnTo>
                  <a:pt x="4508146" y="4360103"/>
                </a:lnTo>
                <a:lnTo>
                  <a:pt x="4554977" y="4368551"/>
                </a:lnTo>
                <a:lnTo>
                  <a:pt x="4601948" y="4376421"/>
                </a:lnTo>
                <a:lnTo>
                  <a:pt x="4649049" y="4383750"/>
                </a:lnTo>
                <a:lnTo>
                  <a:pt x="4696267" y="4390574"/>
                </a:lnTo>
                <a:lnTo>
                  <a:pt x="4743592" y="4396929"/>
                </a:lnTo>
                <a:lnTo>
                  <a:pt x="4791011" y="4402853"/>
                </a:lnTo>
                <a:lnTo>
                  <a:pt x="4838514" y="4408381"/>
                </a:lnTo>
                <a:lnTo>
                  <a:pt x="4886089" y="4413551"/>
                </a:lnTo>
                <a:lnTo>
                  <a:pt x="4933724" y="4418398"/>
                </a:lnTo>
                <a:lnTo>
                  <a:pt x="4981409" y="4422960"/>
                </a:lnTo>
                <a:lnTo>
                  <a:pt x="5029131" y="4427272"/>
                </a:lnTo>
                <a:lnTo>
                  <a:pt x="5076878" y="4431372"/>
                </a:lnTo>
                <a:lnTo>
                  <a:pt x="5124641" y="4435295"/>
                </a:lnTo>
                <a:lnTo>
                  <a:pt x="5172407" y="4439079"/>
                </a:lnTo>
                <a:lnTo>
                  <a:pt x="5220164" y="4442760"/>
                </a:lnTo>
                <a:lnTo>
                  <a:pt x="5267902" y="4446374"/>
                </a:lnTo>
                <a:lnTo>
                  <a:pt x="5363272" y="4453549"/>
                </a:lnTo>
                <a:lnTo>
                  <a:pt x="5410881" y="4457182"/>
                </a:lnTo>
                <a:lnTo>
                  <a:pt x="5458425" y="4460896"/>
                </a:lnTo>
                <a:lnTo>
                  <a:pt x="5505892" y="4464725"/>
                </a:lnTo>
                <a:lnTo>
                  <a:pt x="5553270" y="4468707"/>
                </a:lnTo>
                <a:lnTo>
                  <a:pt x="5600549" y="4472878"/>
                </a:lnTo>
                <a:lnTo>
                  <a:pt x="5647716" y="4477274"/>
                </a:lnTo>
                <a:lnTo>
                  <a:pt x="5694760" y="4481933"/>
                </a:lnTo>
                <a:lnTo>
                  <a:pt x="5741669" y="4486890"/>
                </a:lnTo>
                <a:lnTo>
                  <a:pt x="5788433" y="4492183"/>
                </a:lnTo>
                <a:lnTo>
                  <a:pt x="5835040" y="4497847"/>
                </a:lnTo>
                <a:lnTo>
                  <a:pt x="5881477" y="4503920"/>
                </a:lnTo>
                <a:lnTo>
                  <a:pt x="5927735" y="4510437"/>
                </a:lnTo>
                <a:lnTo>
                  <a:pt x="5973801" y="4517436"/>
                </a:lnTo>
                <a:lnTo>
                  <a:pt x="6019663" y="4524953"/>
                </a:lnTo>
                <a:lnTo>
                  <a:pt x="6065312" y="4533024"/>
                </a:lnTo>
                <a:lnTo>
                  <a:pt x="6110734" y="4541686"/>
                </a:lnTo>
                <a:lnTo>
                  <a:pt x="6155918" y="4550975"/>
                </a:lnTo>
                <a:lnTo>
                  <a:pt x="6200854" y="4560929"/>
                </a:lnTo>
                <a:lnTo>
                  <a:pt x="6245529" y="4571583"/>
                </a:lnTo>
                <a:lnTo>
                  <a:pt x="6289932" y="4582974"/>
                </a:lnTo>
                <a:lnTo>
                  <a:pt x="6334052" y="4595138"/>
                </a:lnTo>
                <a:lnTo>
                  <a:pt x="6377877" y="4608113"/>
                </a:lnTo>
                <a:lnTo>
                  <a:pt x="6421396" y="4621934"/>
                </a:lnTo>
                <a:lnTo>
                  <a:pt x="6464597" y="4636638"/>
                </a:lnTo>
                <a:lnTo>
                  <a:pt x="6507469" y="4652262"/>
                </a:lnTo>
                <a:lnTo>
                  <a:pt x="6550000" y="4668842"/>
                </a:lnTo>
                <a:lnTo>
                  <a:pt x="6592179" y="4686415"/>
                </a:lnTo>
                <a:lnTo>
                  <a:pt x="6633994" y="4705017"/>
                </a:lnTo>
                <a:lnTo>
                  <a:pt x="6675434" y="4724685"/>
                </a:lnTo>
                <a:lnTo>
                  <a:pt x="6716488" y="4745455"/>
                </a:lnTo>
                <a:lnTo>
                  <a:pt x="6757144" y="4767364"/>
                </a:lnTo>
                <a:lnTo>
                  <a:pt x="6797391" y="4790448"/>
                </a:lnTo>
                <a:lnTo>
                  <a:pt x="6837216" y="4814744"/>
                </a:lnTo>
                <a:lnTo>
                  <a:pt x="6876609" y="4840289"/>
                </a:lnTo>
                <a:lnTo>
                  <a:pt x="6915559" y="4867119"/>
                </a:lnTo>
                <a:lnTo>
                  <a:pt x="6954053" y="4895270"/>
                </a:lnTo>
                <a:lnTo>
                  <a:pt x="6992080" y="4924779"/>
                </a:lnTo>
                <a:lnTo>
                  <a:pt x="7029629" y="4955682"/>
                </a:lnTo>
                <a:lnTo>
                  <a:pt x="7066689" y="4988017"/>
                </a:lnTo>
                <a:lnTo>
                  <a:pt x="7103247" y="5021819"/>
                </a:lnTo>
                <a:lnTo>
                  <a:pt x="7139293" y="5057125"/>
                </a:lnTo>
                <a:lnTo>
                  <a:pt x="7174815" y="5093972"/>
                </a:lnTo>
                <a:lnTo>
                  <a:pt x="7209801" y="5132396"/>
                </a:lnTo>
                <a:lnTo>
                  <a:pt x="7244240" y="5172433"/>
                </a:lnTo>
                <a:lnTo>
                  <a:pt x="7275953" y="5211193"/>
                </a:lnTo>
                <a:lnTo>
                  <a:pt x="7306713" y="5250581"/>
                </a:lnTo>
                <a:lnTo>
                  <a:pt x="7336505" y="5290579"/>
                </a:lnTo>
                <a:lnTo>
                  <a:pt x="7365312" y="5331166"/>
                </a:lnTo>
                <a:lnTo>
                  <a:pt x="7393120" y="5372325"/>
                </a:lnTo>
                <a:lnTo>
                  <a:pt x="7419913" y="5414036"/>
                </a:lnTo>
                <a:lnTo>
                  <a:pt x="7445675" y="5456280"/>
                </a:lnTo>
                <a:lnTo>
                  <a:pt x="7470391" y="5499039"/>
                </a:lnTo>
                <a:lnTo>
                  <a:pt x="7494046" y="5542292"/>
                </a:lnTo>
                <a:lnTo>
                  <a:pt x="7516624" y="5586022"/>
                </a:lnTo>
                <a:lnTo>
                  <a:pt x="7538109" y="5630209"/>
                </a:lnTo>
                <a:lnTo>
                  <a:pt x="7558485" y="5674834"/>
                </a:lnTo>
                <a:lnTo>
                  <a:pt x="7577739" y="5719879"/>
                </a:lnTo>
                <a:lnTo>
                  <a:pt x="7595853" y="5765323"/>
                </a:lnTo>
                <a:lnTo>
                  <a:pt x="7612813" y="5811149"/>
                </a:lnTo>
                <a:lnTo>
                  <a:pt x="7628603" y="5857337"/>
                </a:lnTo>
                <a:lnTo>
                  <a:pt x="7643207" y="5903868"/>
                </a:lnTo>
                <a:lnTo>
                  <a:pt x="7656610" y="5950723"/>
                </a:lnTo>
                <a:lnTo>
                  <a:pt x="7668796" y="5997883"/>
                </a:lnTo>
                <a:lnTo>
                  <a:pt x="7679751" y="6045329"/>
                </a:lnTo>
                <a:lnTo>
                  <a:pt x="7689458" y="6093043"/>
                </a:lnTo>
                <a:lnTo>
                  <a:pt x="7697901" y="6141004"/>
                </a:lnTo>
                <a:lnTo>
                  <a:pt x="7705066" y="6189195"/>
                </a:lnTo>
                <a:lnTo>
                  <a:pt x="7710938" y="6237596"/>
                </a:lnTo>
                <a:lnTo>
                  <a:pt x="7715499" y="6286188"/>
                </a:lnTo>
                <a:lnTo>
                  <a:pt x="7718736" y="6334951"/>
                </a:lnTo>
                <a:lnTo>
                  <a:pt x="7720631" y="6383869"/>
                </a:lnTo>
                <a:lnTo>
                  <a:pt x="7721120" y="6428317"/>
                </a:lnTo>
                <a:lnTo>
                  <a:pt x="3617606" y="6428317"/>
                </a:lnTo>
                <a:close/>
                <a:moveTo>
                  <a:pt x="0" y="6428317"/>
                </a:moveTo>
                <a:lnTo>
                  <a:pt x="0" y="0"/>
                </a:lnTo>
                <a:lnTo>
                  <a:pt x="18031" y="20640"/>
                </a:lnTo>
                <a:lnTo>
                  <a:pt x="48300" y="58786"/>
                </a:lnTo>
                <a:lnTo>
                  <a:pt x="76419" y="97819"/>
                </a:lnTo>
                <a:lnTo>
                  <a:pt x="102497" y="137715"/>
                </a:lnTo>
                <a:lnTo>
                  <a:pt x="126644" y="178447"/>
                </a:lnTo>
                <a:lnTo>
                  <a:pt x="148968" y="219991"/>
                </a:lnTo>
                <a:lnTo>
                  <a:pt x="169578" y="262319"/>
                </a:lnTo>
                <a:lnTo>
                  <a:pt x="188584" y="305408"/>
                </a:lnTo>
                <a:lnTo>
                  <a:pt x="206093" y="349231"/>
                </a:lnTo>
                <a:lnTo>
                  <a:pt x="222215" y="393763"/>
                </a:lnTo>
                <a:lnTo>
                  <a:pt x="237060" y="438978"/>
                </a:lnTo>
                <a:lnTo>
                  <a:pt x="250734" y="484851"/>
                </a:lnTo>
                <a:lnTo>
                  <a:pt x="263349" y="531357"/>
                </a:lnTo>
                <a:lnTo>
                  <a:pt x="275012" y="578469"/>
                </a:lnTo>
                <a:lnTo>
                  <a:pt x="285833" y="626162"/>
                </a:lnTo>
                <a:lnTo>
                  <a:pt x="295920" y="674410"/>
                </a:lnTo>
                <a:lnTo>
                  <a:pt x="305382" y="723189"/>
                </a:lnTo>
                <a:lnTo>
                  <a:pt x="322868" y="822234"/>
                </a:lnTo>
                <a:lnTo>
                  <a:pt x="332473" y="870353"/>
                </a:lnTo>
                <a:lnTo>
                  <a:pt x="344267" y="917711"/>
                </a:lnTo>
                <a:lnTo>
                  <a:pt x="358196" y="964247"/>
                </a:lnTo>
                <a:lnTo>
                  <a:pt x="374206" y="1009902"/>
                </a:lnTo>
                <a:lnTo>
                  <a:pt x="392241" y="1054616"/>
                </a:lnTo>
                <a:lnTo>
                  <a:pt x="412247" y="1098330"/>
                </a:lnTo>
                <a:lnTo>
                  <a:pt x="434169" y="1140982"/>
                </a:lnTo>
                <a:lnTo>
                  <a:pt x="457953" y="1182514"/>
                </a:lnTo>
                <a:lnTo>
                  <a:pt x="483545" y="1222865"/>
                </a:lnTo>
                <a:lnTo>
                  <a:pt x="510889" y="1261975"/>
                </a:lnTo>
                <a:lnTo>
                  <a:pt x="539931" y="1299785"/>
                </a:lnTo>
                <a:lnTo>
                  <a:pt x="570616" y="1336235"/>
                </a:lnTo>
                <a:lnTo>
                  <a:pt x="602891" y="1371265"/>
                </a:lnTo>
                <a:lnTo>
                  <a:pt x="636699" y="1404814"/>
                </a:lnTo>
                <a:lnTo>
                  <a:pt x="671988" y="1436824"/>
                </a:lnTo>
                <a:lnTo>
                  <a:pt x="708701" y="1467234"/>
                </a:lnTo>
                <a:lnTo>
                  <a:pt x="746785" y="1495984"/>
                </a:lnTo>
                <a:lnTo>
                  <a:pt x="786185" y="1523014"/>
                </a:lnTo>
                <a:lnTo>
                  <a:pt x="826846" y="1548265"/>
                </a:lnTo>
                <a:lnTo>
                  <a:pt x="868713" y="1571676"/>
                </a:lnTo>
                <a:lnTo>
                  <a:pt x="911733" y="1593188"/>
                </a:lnTo>
                <a:lnTo>
                  <a:pt x="955851" y="1612741"/>
                </a:lnTo>
                <a:lnTo>
                  <a:pt x="1001011" y="1630275"/>
                </a:lnTo>
                <a:lnTo>
                  <a:pt x="1047159" y="1645730"/>
                </a:lnTo>
                <a:lnTo>
                  <a:pt x="1094241" y="1659046"/>
                </a:lnTo>
                <a:lnTo>
                  <a:pt x="1142203" y="1670163"/>
                </a:lnTo>
                <a:lnTo>
                  <a:pt x="1192874" y="1679713"/>
                </a:lnTo>
                <a:lnTo>
                  <a:pt x="1243775" y="1687444"/>
                </a:lnTo>
                <a:lnTo>
                  <a:pt x="1294878" y="1693495"/>
                </a:lnTo>
                <a:lnTo>
                  <a:pt x="1346154" y="1698008"/>
                </a:lnTo>
                <a:lnTo>
                  <a:pt x="1397574" y="1701123"/>
                </a:lnTo>
                <a:lnTo>
                  <a:pt x="1449109" y="1702981"/>
                </a:lnTo>
                <a:lnTo>
                  <a:pt x="1500731" y="1703721"/>
                </a:lnTo>
                <a:lnTo>
                  <a:pt x="1552410" y="1703485"/>
                </a:lnTo>
                <a:lnTo>
                  <a:pt x="1604119" y="1702414"/>
                </a:lnTo>
                <a:lnTo>
                  <a:pt x="1655827" y="1700647"/>
                </a:lnTo>
                <a:lnTo>
                  <a:pt x="1707507" y="1698325"/>
                </a:lnTo>
                <a:lnTo>
                  <a:pt x="1759130" y="1695589"/>
                </a:lnTo>
                <a:lnTo>
                  <a:pt x="1810666" y="1692580"/>
                </a:lnTo>
                <a:lnTo>
                  <a:pt x="1862087" y="1689437"/>
                </a:lnTo>
                <a:lnTo>
                  <a:pt x="1911017" y="1686895"/>
                </a:lnTo>
                <a:lnTo>
                  <a:pt x="1959957" y="1684815"/>
                </a:lnTo>
                <a:lnTo>
                  <a:pt x="2008868" y="1683261"/>
                </a:lnTo>
                <a:lnTo>
                  <a:pt x="2057712" y="1682299"/>
                </a:lnTo>
                <a:lnTo>
                  <a:pt x="2106450" y="1681993"/>
                </a:lnTo>
                <a:lnTo>
                  <a:pt x="2155044" y="1682407"/>
                </a:lnTo>
                <a:lnTo>
                  <a:pt x="2203454" y="1683606"/>
                </a:lnTo>
                <a:lnTo>
                  <a:pt x="2251643" y="1685655"/>
                </a:lnTo>
                <a:lnTo>
                  <a:pt x="2299573" y="1688617"/>
                </a:lnTo>
                <a:lnTo>
                  <a:pt x="2347203" y="1692558"/>
                </a:lnTo>
                <a:lnTo>
                  <a:pt x="2394497" y="1697542"/>
                </a:lnTo>
                <a:lnTo>
                  <a:pt x="2441415" y="1703634"/>
                </a:lnTo>
                <a:lnTo>
                  <a:pt x="2487919" y="1710898"/>
                </a:lnTo>
                <a:lnTo>
                  <a:pt x="2533970" y="1719398"/>
                </a:lnTo>
                <a:lnTo>
                  <a:pt x="2579531" y="1729199"/>
                </a:lnTo>
                <a:lnTo>
                  <a:pt x="2624561" y="1740366"/>
                </a:lnTo>
                <a:lnTo>
                  <a:pt x="2669024" y="1752964"/>
                </a:lnTo>
                <a:lnTo>
                  <a:pt x="2712879" y="1767056"/>
                </a:lnTo>
                <a:lnTo>
                  <a:pt x="2756090" y="1782707"/>
                </a:lnTo>
                <a:lnTo>
                  <a:pt x="2798617" y="1799982"/>
                </a:lnTo>
                <a:lnTo>
                  <a:pt x="2840421" y="1818945"/>
                </a:lnTo>
                <a:lnTo>
                  <a:pt x="2881465" y="1839662"/>
                </a:lnTo>
                <a:lnTo>
                  <a:pt x="2921709" y="1862195"/>
                </a:lnTo>
                <a:lnTo>
                  <a:pt x="2961116" y="1886611"/>
                </a:lnTo>
                <a:lnTo>
                  <a:pt x="2999646" y="1912973"/>
                </a:lnTo>
                <a:lnTo>
                  <a:pt x="3037261" y="1941346"/>
                </a:lnTo>
                <a:lnTo>
                  <a:pt x="3073923" y="1971794"/>
                </a:lnTo>
                <a:lnTo>
                  <a:pt x="3109593" y="2004383"/>
                </a:lnTo>
                <a:lnTo>
                  <a:pt x="3144232" y="2039176"/>
                </a:lnTo>
                <a:lnTo>
                  <a:pt x="3177803" y="2076238"/>
                </a:lnTo>
                <a:lnTo>
                  <a:pt x="3210266" y="2115634"/>
                </a:lnTo>
                <a:lnTo>
                  <a:pt x="3241582" y="2157428"/>
                </a:lnTo>
                <a:lnTo>
                  <a:pt x="3269945" y="2199053"/>
                </a:lnTo>
                <a:lnTo>
                  <a:pt x="3295487" y="2241001"/>
                </a:lnTo>
                <a:lnTo>
                  <a:pt x="3318360" y="2283256"/>
                </a:lnTo>
                <a:lnTo>
                  <a:pt x="3338717" y="2325802"/>
                </a:lnTo>
                <a:lnTo>
                  <a:pt x="3356708" y="2368624"/>
                </a:lnTo>
                <a:lnTo>
                  <a:pt x="3372486" y="2411705"/>
                </a:lnTo>
                <a:lnTo>
                  <a:pt x="3386204" y="2455030"/>
                </a:lnTo>
                <a:lnTo>
                  <a:pt x="3398012" y="2498582"/>
                </a:lnTo>
                <a:lnTo>
                  <a:pt x="3408063" y="2542347"/>
                </a:lnTo>
                <a:lnTo>
                  <a:pt x="3416508" y="2586309"/>
                </a:lnTo>
                <a:lnTo>
                  <a:pt x="3423500" y="2630451"/>
                </a:lnTo>
                <a:lnTo>
                  <a:pt x="3429191" y="2674758"/>
                </a:lnTo>
                <a:lnTo>
                  <a:pt x="3433731" y="2719214"/>
                </a:lnTo>
                <a:lnTo>
                  <a:pt x="3437274" y="2763804"/>
                </a:lnTo>
                <a:lnTo>
                  <a:pt x="3439971" y="2808511"/>
                </a:lnTo>
                <a:lnTo>
                  <a:pt x="3441974" y="2853320"/>
                </a:lnTo>
                <a:lnTo>
                  <a:pt x="3449322" y="3168511"/>
                </a:lnTo>
                <a:lnTo>
                  <a:pt x="3617606" y="6428317"/>
                </a:lnTo>
                <a:lnTo>
                  <a:pt x="0" y="6428317"/>
                </a:lnTo>
                <a:close/>
              </a:path>
            </a:pathLst>
          </a:custGeom>
          <a:solidFill>
            <a:srgbClr val="FFF7E8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2"/>
          <p:cNvSpPr/>
          <p:nvPr/>
        </p:nvSpPr>
        <p:spPr>
          <a:xfrm>
            <a:off x="13449240" y="38160"/>
            <a:ext cx="4952160" cy="2949840"/>
          </a:xfrm>
          <a:custGeom>
            <a:avLst/>
            <a:gdLst/>
            <a:ahLst/>
            <a:cxnLst/>
            <a:rect l="l" t="t" r="r" b="b"/>
            <a:pathLst>
              <a:path w="5459094" h="3108325">
                <a:moveTo>
                  <a:pt x="5458831" y="3107731"/>
                </a:moveTo>
                <a:lnTo>
                  <a:pt x="5405365" y="3083157"/>
                </a:lnTo>
                <a:lnTo>
                  <a:pt x="5358700" y="3061993"/>
                </a:lnTo>
                <a:lnTo>
                  <a:pt x="5311879" y="3041043"/>
                </a:lnTo>
                <a:lnTo>
                  <a:pt x="5264891" y="3020331"/>
                </a:lnTo>
                <a:lnTo>
                  <a:pt x="5217727" y="2999882"/>
                </a:lnTo>
                <a:lnTo>
                  <a:pt x="5170374" y="2979721"/>
                </a:lnTo>
                <a:lnTo>
                  <a:pt x="5122822" y="2959871"/>
                </a:lnTo>
                <a:lnTo>
                  <a:pt x="5075061" y="2940358"/>
                </a:lnTo>
                <a:lnTo>
                  <a:pt x="5027079" y="2921206"/>
                </a:lnTo>
                <a:lnTo>
                  <a:pt x="4978435" y="2903666"/>
                </a:lnTo>
                <a:lnTo>
                  <a:pt x="4929755" y="2886507"/>
                </a:lnTo>
                <a:lnTo>
                  <a:pt x="4881030" y="2869741"/>
                </a:lnTo>
                <a:lnTo>
                  <a:pt x="4832252" y="2853382"/>
                </a:lnTo>
                <a:lnTo>
                  <a:pt x="4783411" y="2837446"/>
                </a:lnTo>
                <a:lnTo>
                  <a:pt x="4734499" y="2821945"/>
                </a:lnTo>
                <a:lnTo>
                  <a:pt x="4685509" y="2806894"/>
                </a:lnTo>
                <a:lnTo>
                  <a:pt x="4636432" y="2792307"/>
                </a:lnTo>
                <a:lnTo>
                  <a:pt x="4587258" y="2778198"/>
                </a:lnTo>
                <a:lnTo>
                  <a:pt x="4537981" y="2764580"/>
                </a:lnTo>
                <a:lnTo>
                  <a:pt x="4488590" y="2751469"/>
                </a:lnTo>
                <a:lnTo>
                  <a:pt x="4439079" y="2738878"/>
                </a:lnTo>
                <a:lnTo>
                  <a:pt x="4389438" y="2726822"/>
                </a:lnTo>
                <a:lnTo>
                  <a:pt x="4339659" y="2715313"/>
                </a:lnTo>
                <a:lnTo>
                  <a:pt x="4289734" y="2704367"/>
                </a:lnTo>
                <a:lnTo>
                  <a:pt x="4239653" y="2693997"/>
                </a:lnTo>
                <a:lnTo>
                  <a:pt x="4189410" y="2684218"/>
                </a:lnTo>
                <a:lnTo>
                  <a:pt x="4138995" y="2675043"/>
                </a:lnTo>
                <a:lnTo>
                  <a:pt x="4088399" y="2666486"/>
                </a:lnTo>
                <a:lnTo>
                  <a:pt x="4037615" y="2658562"/>
                </a:lnTo>
                <a:lnTo>
                  <a:pt x="3988845" y="2649081"/>
                </a:lnTo>
                <a:lnTo>
                  <a:pt x="3939992" y="2639728"/>
                </a:lnTo>
                <a:lnTo>
                  <a:pt x="3891067" y="2630473"/>
                </a:lnTo>
                <a:lnTo>
                  <a:pt x="3645720" y="2584714"/>
                </a:lnTo>
                <a:lnTo>
                  <a:pt x="3596578" y="2575470"/>
                </a:lnTo>
                <a:lnTo>
                  <a:pt x="3547436" y="2566130"/>
                </a:lnTo>
                <a:lnTo>
                  <a:pt x="3498305" y="2556666"/>
                </a:lnTo>
                <a:lnTo>
                  <a:pt x="3449194" y="2547051"/>
                </a:lnTo>
                <a:lnTo>
                  <a:pt x="3400115" y="2537256"/>
                </a:lnTo>
                <a:lnTo>
                  <a:pt x="3351077" y="2527255"/>
                </a:lnTo>
                <a:lnTo>
                  <a:pt x="3302090" y="2517018"/>
                </a:lnTo>
                <a:lnTo>
                  <a:pt x="3253166" y="2506519"/>
                </a:lnTo>
                <a:lnTo>
                  <a:pt x="3204314" y="2495729"/>
                </a:lnTo>
                <a:lnTo>
                  <a:pt x="3155545" y="2484620"/>
                </a:lnTo>
                <a:lnTo>
                  <a:pt x="3106869" y="2473165"/>
                </a:lnTo>
                <a:lnTo>
                  <a:pt x="3058296" y="2461335"/>
                </a:lnTo>
                <a:lnTo>
                  <a:pt x="3009837" y="2449104"/>
                </a:lnTo>
                <a:lnTo>
                  <a:pt x="2961503" y="2436442"/>
                </a:lnTo>
                <a:lnTo>
                  <a:pt x="2913302" y="2423323"/>
                </a:lnTo>
                <a:lnTo>
                  <a:pt x="2865247" y="2409718"/>
                </a:lnTo>
                <a:lnTo>
                  <a:pt x="2817346" y="2395600"/>
                </a:lnTo>
                <a:lnTo>
                  <a:pt x="2769611" y="2380940"/>
                </a:lnTo>
                <a:lnTo>
                  <a:pt x="2722052" y="2365711"/>
                </a:lnTo>
                <a:lnTo>
                  <a:pt x="2674679" y="2349885"/>
                </a:lnTo>
                <a:lnTo>
                  <a:pt x="2627503" y="2333433"/>
                </a:lnTo>
                <a:lnTo>
                  <a:pt x="2580533" y="2316330"/>
                </a:lnTo>
                <a:lnTo>
                  <a:pt x="2533780" y="2298545"/>
                </a:lnTo>
                <a:lnTo>
                  <a:pt x="2487255" y="2280052"/>
                </a:lnTo>
                <a:lnTo>
                  <a:pt x="2440968" y="2260823"/>
                </a:lnTo>
                <a:lnTo>
                  <a:pt x="2392773" y="2241049"/>
                </a:lnTo>
                <a:lnTo>
                  <a:pt x="2344954" y="2220921"/>
                </a:lnTo>
                <a:lnTo>
                  <a:pt x="2297513" y="2200440"/>
                </a:lnTo>
                <a:lnTo>
                  <a:pt x="2250451" y="2179605"/>
                </a:lnTo>
                <a:lnTo>
                  <a:pt x="2203767" y="2158418"/>
                </a:lnTo>
                <a:lnTo>
                  <a:pt x="2157463" y="2136877"/>
                </a:lnTo>
                <a:lnTo>
                  <a:pt x="2111539" y="2114983"/>
                </a:lnTo>
                <a:lnTo>
                  <a:pt x="2065995" y="2092735"/>
                </a:lnTo>
                <a:lnTo>
                  <a:pt x="2020833" y="2070135"/>
                </a:lnTo>
                <a:lnTo>
                  <a:pt x="1976053" y="2047182"/>
                </a:lnTo>
                <a:lnTo>
                  <a:pt x="1931656" y="2023875"/>
                </a:lnTo>
                <a:lnTo>
                  <a:pt x="1887642" y="2000216"/>
                </a:lnTo>
                <a:lnTo>
                  <a:pt x="1844011" y="1976204"/>
                </a:lnTo>
                <a:lnTo>
                  <a:pt x="1800765" y="1951839"/>
                </a:lnTo>
                <a:lnTo>
                  <a:pt x="1757904" y="1927122"/>
                </a:lnTo>
                <a:lnTo>
                  <a:pt x="1715429" y="1902051"/>
                </a:lnTo>
                <a:lnTo>
                  <a:pt x="1673340" y="1876628"/>
                </a:lnTo>
                <a:lnTo>
                  <a:pt x="1631638" y="1850852"/>
                </a:lnTo>
                <a:lnTo>
                  <a:pt x="1590324" y="1824724"/>
                </a:lnTo>
                <a:lnTo>
                  <a:pt x="1549398" y="1798243"/>
                </a:lnTo>
                <a:lnTo>
                  <a:pt x="1508861" y="1771410"/>
                </a:lnTo>
                <a:lnTo>
                  <a:pt x="1468713" y="1744224"/>
                </a:lnTo>
                <a:lnTo>
                  <a:pt x="1428955" y="1716685"/>
                </a:lnTo>
                <a:lnTo>
                  <a:pt x="1389588" y="1688795"/>
                </a:lnTo>
                <a:lnTo>
                  <a:pt x="1350612" y="1660552"/>
                </a:lnTo>
                <a:lnTo>
                  <a:pt x="1312028" y="1631957"/>
                </a:lnTo>
                <a:lnTo>
                  <a:pt x="1273837" y="1603009"/>
                </a:lnTo>
                <a:lnTo>
                  <a:pt x="1236038" y="1573710"/>
                </a:lnTo>
                <a:lnTo>
                  <a:pt x="1198634" y="1544058"/>
                </a:lnTo>
                <a:lnTo>
                  <a:pt x="1161624" y="1514055"/>
                </a:lnTo>
                <a:lnTo>
                  <a:pt x="1125009" y="1483699"/>
                </a:lnTo>
                <a:lnTo>
                  <a:pt x="1088790" y="1452991"/>
                </a:lnTo>
                <a:lnTo>
                  <a:pt x="1052967" y="1421932"/>
                </a:lnTo>
                <a:lnTo>
                  <a:pt x="1017540" y="1390520"/>
                </a:lnTo>
                <a:lnTo>
                  <a:pt x="982209" y="1358476"/>
                </a:lnTo>
                <a:lnTo>
                  <a:pt x="947881" y="1326642"/>
                </a:lnTo>
                <a:lnTo>
                  <a:pt x="913650" y="1294175"/>
                </a:lnTo>
                <a:lnTo>
                  <a:pt x="879817" y="1261357"/>
                </a:lnTo>
                <a:lnTo>
                  <a:pt x="846385" y="1228186"/>
                </a:lnTo>
                <a:lnTo>
                  <a:pt x="813353" y="1194665"/>
                </a:lnTo>
                <a:lnTo>
                  <a:pt x="780723" y="1160791"/>
                </a:lnTo>
                <a:lnTo>
                  <a:pt x="748494" y="1126567"/>
                </a:lnTo>
                <a:lnTo>
                  <a:pt x="716668" y="1091991"/>
                </a:lnTo>
                <a:lnTo>
                  <a:pt x="685245" y="1057063"/>
                </a:lnTo>
                <a:lnTo>
                  <a:pt x="654226" y="1021784"/>
                </a:lnTo>
                <a:lnTo>
                  <a:pt x="623611" y="986154"/>
                </a:lnTo>
                <a:lnTo>
                  <a:pt x="593402" y="950173"/>
                </a:lnTo>
                <a:lnTo>
                  <a:pt x="563597" y="913840"/>
                </a:lnTo>
                <a:lnTo>
                  <a:pt x="534199" y="877156"/>
                </a:lnTo>
                <a:lnTo>
                  <a:pt x="505208" y="840121"/>
                </a:lnTo>
                <a:lnTo>
                  <a:pt x="476625" y="802735"/>
                </a:lnTo>
                <a:lnTo>
                  <a:pt x="448449" y="764998"/>
                </a:lnTo>
                <a:lnTo>
                  <a:pt x="420682" y="726910"/>
                </a:lnTo>
                <a:lnTo>
                  <a:pt x="393325" y="688472"/>
                </a:lnTo>
                <a:lnTo>
                  <a:pt x="366377" y="649682"/>
                </a:lnTo>
                <a:lnTo>
                  <a:pt x="339840" y="610541"/>
                </a:lnTo>
                <a:lnTo>
                  <a:pt x="313714" y="571050"/>
                </a:lnTo>
                <a:lnTo>
                  <a:pt x="288001" y="531208"/>
                </a:lnTo>
                <a:lnTo>
                  <a:pt x="262699" y="491016"/>
                </a:lnTo>
                <a:lnTo>
                  <a:pt x="237811" y="450472"/>
                </a:lnTo>
                <a:lnTo>
                  <a:pt x="213336" y="409578"/>
                </a:lnTo>
                <a:lnTo>
                  <a:pt x="189276" y="368334"/>
                </a:lnTo>
                <a:lnTo>
                  <a:pt x="165630" y="326739"/>
                </a:lnTo>
                <a:lnTo>
                  <a:pt x="142400" y="284794"/>
                </a:lnTo>
                <a:lnTo>
                  <a:pt x="119587" y="242498"/>
                </a:lnTo>
                <a:lnTo>
                  <a:pt x="97190" y="199852"/>
                </a:lnTo>
                <a:lnTo>
                  <a:pt x="75210" y="156856"/>
                </a:lnTo>
                <a:lnTo>
                  <a:pt x="53649" y="113509"/>
                </a:lnTo>
                <a:lnTo>
                  <a:pt x="32506" y="69813"/>
                </a:lnTo>
                <a:lnTo>
                  <a:pt x="11783" y="25766"/>
                </a:lnTo>
                <a:lnTo>
                  <a:pt x="0" y="0"/>
                </a:lnTo>
                <a:lnTo>
                  <a:pt x="1109443" y="0"/>
                </a:lnTo>
                <a:lnTo>
                  <a:pt x="1115988" y="10300"/>
                </a:lnTo>
                <a:lnTo>
                  <a:pt x="1142582" y="50959"/>
                </a:lnTo>
                <a:lnTo>
                  <a:pt x="1169629" y="91137"/>
                </a:lnTo>
                <a:lnTo>
                  <a:pt x="1197129" y="130831"/>
                </a:lnTo>
                <a:lnTo>
                  <a:pt x="1225082" y="170042"/>
                </a:lnTo>
                <a:lnTo>
                  <a:pt x="1253489" y="208768"/>
                </a:lnTo>
                <a:lnTo>
                  <a:pt x="1282350" y="247008"/>
                </a:lnTo>
                <a:lnTo>
                  <a:pt x="1311664" y="284761"/>
                </a:lnTo>
                <a:lnTo>
                  <a:pt x="1341432" y="322026"/>
                </a:lnTo>
                <a:lnTo>
                  <a:pt x="1371654" y="358802"/>
                </a:lnTo>
                <a:lnTo>
                  <a:pt x="1402331" y="395088"/>
                </a:lnTo>
                <a:lnTo>
                  <a:pt x="1433462" y="430884"/>
                </a:lnTo>
                <a:lnTo>
                  <a:pt x="1465048" y="466187"/>
                </a:lnTo>
                <a:lnTo>
                  <a:pt x="1497377" y="501302"/>
                </a:lnTo>
                <a:lnTo>
                  <a:pt x="1529584" y="535314"/>
                </a:lnTo>
                <a:lnTo>
                  <a:pt x="1562534" y="569135"/>
                </a:lnTo>
                <a:lnTo>
                  <a:pt x="1595940" y="602460"/>
                </a:lnTo>
                <a:lnTo>
                  <a:pt x="1629801" y="635288"/>
                </a:lnTo>
                <a:lnTo>
                  <a:pt x="1664118" y="667618"/>
                </a:lnTo>
                <a:lnTo>
                  <a:pt x="1698891" y="699449"/>
                </a:lnTo>
                <a:lnTo>
                  <a:pt x="1734119" y="730780"/>
                </a:lnTo>
                <a:lnTo>
                  <a:pt x="1769804" y="761609"/>
                </a:lnTo>
                <a:lnTo>
                  <a:pt x="1805945" y="791937"/>
                </a:lnTo>
                <a:lnTo>
                  <a:pt x="1842542" y="821761"/>
                </a:lnTo>
                <a:lnTo>
                  <a:pt x="1879596" y="851081"/>
                </a:lnTo>
                <a:lnTo>
                  <a:pt x="1917107" y="879896"/>
                </a:lnTo>
                <a:lnTo>
                  <a:pt x="1955074" y="908205"/>
                </a:lnTo>
                <a:lnTo>
                  <a:pt x="1993499" y="936006"/>
                </a:lnTo>
                <a:lnTo>
                  <a:pt x="2032381" y="963299"/>
                </a:lnTo>
                <a:lnTo>
                  <a:pt x="2071720" y="990083"/>
                </a:lnTo>
                <a:lnTo>
                  <a:pt x="2111517" y="1016357"/>
                </a:lnTo>
                <a:lnTo>
                  <a:pt x="2151772" y="1042119"/>
                </a:lnTo>
                <a:lnTo>
                  <a:pt x="2192485" y="1067369"/>
                </a:lnTo>
                <a:lnTo>
                  <a:pt x="2233655" y="1092106"/>
                </a:lnTo>
                <a:lnTo>
                  <a:pt x="2275284" y="1116328"/>
                </a:lnTo>
                <a:lnTo>
                  <a:pt x="2317371" y="1140035"/>
                </a:lnTo>
                <a:lnTo>
                  <a:pt x="2359917" y="1163225"/>
                </a:lnTo>
                <a:lnTo>
                  <a:pt x="2402922" y="1185899"/>
                </a:lnTo>
                <a:lnTo>
                  <a:pt x="2446385" y="1208053"/>
                </a:lnTo>
                <a:lnTo>
                  <a:pt x="2490308" y="1229689"/>
                </a:lnTo>
                <a:lnTo>
                  <a:pt x="2534690" y="1250803"/>
                </a:lnTo>
                <a:lnTo>
                  <a:pt x="2579531" y="1271397"/>
                </a:lnTo>
                <a:lnTo>
                  <a:pt x="2624831" y="1291468"/>
                </a:lnTo>
                <a:lnTo>
                  <a:pt x="2670592" y="1311015"/>
                </a:lnTo>
                <a:lnTo>
                  <a:pt x="2716812" y="1330038"/>
                </a:lnTo>
                <a:lnTo>
                  <a:pt x="2763492" y="1348535"/>
                </a:lnTo>
                <a:lnTo>
                  <a:pt x="2810633" y="1366506"/>
                </a:lnTo>
                <a:lnTo>
                  <a:pt x="2858234" y="1383949"/>
                </a:lnTo>
                <a:lnTo>
                  <a:pt x="2906295" y="1400864"/>
                </a:lnTo>
                <a:lnTo>
                  <a:pt x="2954818" y="1417249"/>
                </a:lnTo>
                <a:lnTo>
                  <a:pt x="3003801" y="1433103"/>
                </a:lnTo>
                <a:lnTo>
                  <a:pt x="3053245" y="1448426"/>
                </a:lnTo>
                <a:lnTo>
                  <a:pt x="3103150" y="1463216"/>
                </a:lnTo>
                <a:lnTo>
                  <a:pt x="3153516" y="1477473"/>
                </a:lnTo>
                <a:lnTo>
                  <a:pt x="3202349" y="1491434"/>
                </a:lnTo>
                <a:lnTo>
                  <a:pt x="3251261" y="1504802"/>
                </a:lnTo>
                <a:lnTo>
                  <a:pt x="3300249" y="1517616"/>
                </a:lnTo>
                <a:lnTo>
                  <a:pt x="3349307" y="1529914"/>
                </a:lnTo>
                <a:lnTo>
                  <a:pt x="3398428" y="1541734"/>
                </a:lnTo>
                <a:lnTo>
                  <a:pt x="3447607" y="1553115"/>
                </a:lnTo>
                <a:lnTo>
                  <a:pt x="3496838" y="1564096"/>
                </a:lnTo>
                <a:lnTo>
                  <a:pt x="3546117" y="1574715"/>
                </a:lnTo>
                <a:lnTo>
                  <a:pt x="3595436" y="1585010"/>
                </a:lnTo>
                <a:lnTo>
                  <a:pt x="3644791" y="1595019"/>
                </a:lnTo>
                <a:lnTo>
                  <a:pt x="3694176" y="1604782"/>
                </a:lnTo>
                <a:lnTo>
                  <a:pt x="3743585" y="1614336"/>
                </a:lnTo>
                <a:lnTo>
                  <a:pt x="3793012" y="1623719"/>
                </a:lnTo>
                <a:lnTo>
                  <a:pt x="3842452" y="1632972"/>
                </a:lnTo>
                <a:lnTo>
                  <a:pt x="4089649" y="1678603"/>
                </a:lnTo>
                <a:lnTo>
                  <a:pt x="4139048" y="1687872"/>
                </a:lnTo>
                <a:lnTo>
                  <a:pt x="4188420" y="1697278"/>
                </a:lnTo>
                <a:lnTo>
                  <a:pt x="4237760" y="1706860"/>
                </a:lnTo>
                <a:lnTo>
                  <a:pt x="4287061" y="1716657"/>
                </a:lnTo>
                <a:lnTo>
                  <a:pt x="4336319" y="1726706"/>
                </a:lnTo>
                <a:lnTo>
                  <a:pt x="4385528" y="1737045"/>
                </a:lnTo>
                <a:lnTo>
                  <a:pt x="4434682" y="1747715"/>
                </a:lnTo>
                <a:lnTo>
                  <a:pt x="4483775" y="1758752"/>
                </a:lnTo>
                <a:lnTo>
                  <a:pt x="4532802" y="1770195"/>
                </a:lnTo>
                <a:lnTo>
                  <a:pt x="4582244" y="1781877"/>
                </a:lnTo>
                <a:lnTo>
                  <a:pt x="4631725" y="1793827"/>
                </a:lnTo>
                <a:lnTo>
                  <a:pt x="4681223" y="1806066"/>
                </a:lnTo>
                <a:lnTo>
                  <a:pt x="4730713" y="1818614"/>
                </a:lnTo>
                <a:lnTo>
                  <a:pt x="4780175" y="1831489"/>
                </a:lnTo>
                <a:lnTo>
                  <a:pt x="4829583" y="1844712"/>
                </a:lnTo>
                <a:lnTo>
                  <a:pt x="4878916" y="1858302"/>
                </a:lnTo>
                <a:lnTo>
                  <a:pt x="4928150" y="1872279"/>
                </a:lnTo>
                <a:lnTo>
                  <a:pt x="4977263" y="1886663"/>
                </a:lnTo>
                <a:lnTo>
                  <a:pt x="5026232" y="1901473"/>
                </a:lnTo>
                <a:lnTo>
                  <a:pt x="5075033" y="1916729"/>
                </a:lnTo>
                <a:lnTo>
                  <a:pt x="5123643" y="1932450"/>
                </a:lnTo>
                <a:lnTo>
                  <a:pt x="5172040" y="1948657"/>
                </a:lnTo>
                <a:lnTo>
                  <a:pt x="5220201" y="1965369"/>
                </a:lnTo>
                <a:lnTo>
                  <a:pt x="5268103" y="1982605"/>
                </a:lnTo>
                <a:lnTo>
                  <a:pt x="5315722" y="2000386"/>
                </a:lnTo>
                <a:lnTo>
                  <a:pt x="5363037" y="2018731"/>
                </a:lnTo>
                <a:lnTo>
                  <a:pt x="5410023" y="2037659"/>
                </a:lnTo>
                <a:lnTo>
                  <a:pt x="5456658" y="2057191"/>
                </a:lnTo>
                <a:lnTo>
                  <a:pt x="5458831" y="2058062"/>
                </a:lnTo>
                <a:lnTo>
                  <a:pt x="5458831" y="3107731"/>
                </a:lnTo>
                <a:close/>
              </a:path>
            </a:pathLst>
          </a:custGeom>
          <a:solidFill>
            <a:srgbClr val="FFCC5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6" name="Group 3"/>
          <p:cNvGrpSpPr/>
          <p:nvPr/>
        </p:nvGrpSpPr>
        <p:grpSpPr>
          <a:xfrm>
            <a:off x="990720" y="7073280"/>
            <a:ext cx="4532760" cy="3213000"/>
            <a:chOff x="990720" y="7073280"/>
            <a:chExt cx="4532760" cy="3213000"/>
          </a:xfrm>
        </p:grpSpPr>
        <p:sp>
          <p:nvSpPr>
            <p:cNvPr id="327" name="CustomShape 4"/>
            <p:cNvSpPr/>
            <p:nvPr/>
          </p:nvSpPr>
          <p:spPr>
            <a:xfrm>
              <a:off x="990720" y="8737200"/>
              <a:ext cx="4532760" cy="1549080"/>
            </a:xfrm>
            <a:custGeom>
              <a:avLst/>
              <a:gdLst/>
              <a:ahLst/>
              <a:cxnLst/>
              <a:rect l="l" t="t" r="r" b="b"/>
              <a:pathLst>
                <a:path w="6293484" h="2815590">
                  <a:moveTo>
                    <a:pt x="2668435" y="32043"/>
                  </a:moveTo>
                  <a:lnTo>
                    <a:pt x="2088957" y="171353"/>
                  </a:lnTo>
                  <a:lnTo>
                    <a:pt x="2132893" y="147729"/>
                  </a:lnTo>
                  <a:lnTo>
                    <a:pt x="2616437" y="31482"/>
                  </a:lnTo>
                  <a:lnTo>
                    <a:pt x="2668435" y="32043"/>
                  </a:lnTo>
                  <a:close/>
                  <a:moveTo>
                    <a:pt x="2769222" y="20875"/>
                  </a:moveTo>
                  <a:lnTo>
                    <a:pt x="1950490" y="217703"/>
                  </a:lnTo>
                  <a:lnTo>
                    <a:pt x="1995196" y="193894"/>
                  </a:lnTo>
                  <a:lnTo>
                    <a:pt x="2717385" y="20275"/>
                  </a:lnTo>
                  <a:lnTo>
                    <a:pt x="2769222" y="20875"/>
                  </a:lnTo>
                  <a:close/>
                  <a:moveTo>
                    <a:pt x="306808" y="2807244"/>
                  </a:moveTo>
                  <a:lnTo>
                    <a:pt x="1605" y="2815307"/>
                  </a:lnTo>
                  <a:lnTo>
                    <a:pt x="0" y="2737322"/>
                  </a:lnTo>
                  <a:lnTo>
                    <a:pt x="365" y="2684987"/>
                  </a:lnTo>
                  <a:lnTo>
                    <a:pt x="1533" y="2632459"/>
                  </a:lnTo>
                  <a:lnTo>
                    <a:pt x="6471" y="2592086"/>
                  </a:lnTo>
                  <a:lnTo>
                    <a:pt x="9243" y="2539173"/>
                  </a:lnTo>
                  <a:lnTo>
                    <a:pt x="12816" y="2486066"/>
                  </a:lnTo>
                  <a:lnTo>
                    <a:pt x="20161" y="2445115"/>
                  </a:lnTo>
                  <a:lnTo>
                    <a:pt x="25339" y="2391623"/>
                  </a:lnTo>
                  <a:lnTo>
                    <a:pt x="31318" y="2337938"/>
                  </a:lnTo>
                  <a:lnTo>
                    <a:pt x="41069" y="2296408"/>
                  </a:lnTo>
                  <a:lnTo>
                    <a:pt x="48653" y="2242338"/>
                  </a:lnTo>
                  <a:lnTo>
                    <a:pt x="57039" y="2188074"/>
                  </a:lnTo>
                  <a:lnTo>
                    <a:pt x="69196" y="2145966"/>
                  </a:lnTo>
                  <a:lnTo>
                    <a:pt x="79186" y="2091317"/>
                  </a:lnTo>
                  <a:lnTo>
                    <a:pt x="92947" y="2048823"/>
                  </a:lnTo>
                  <a:lnTo>
                    <a:pt x="106048" y="1993426"/>
                  </a:lnTo>
                  <a:lnTo>
                    <a:pt x="123504" y="1950044"/>
                  </a:lnTo>
                  <a:lnTo>
                    <a:pt x="139378" y="1893981"/>
                  </a:lnTo>
                  <a:lnTo>
                    <a:pt x="159607" y="1849932"/>
                  </a:lnTo>
                  <a:lnTo>
                    <a:pt x="181223" y="1805550"/>
                  </a:lnTo>
                  <a:lnTo>
                    <a:pt x="204225" y="1760834"/>
                  </a:lnTo>
                  <a:lnTo>
                    <a:pt x="228614" y="1715786"/>
                  </a:lnTo>
                  <a:lnTo>
                    <a:pt x="254389" y="1670404"/>
                  </a:lnTo>
                  <a:lnTo>
                    <a:pt x="281551" y="1624688"/>
                  </a:lnTo>
                  <a:lnTo>
                    <a:pt x="306827" y="1579426"/>
                  </a:lnTo>
                  <a:lnTo>
                    <a:pt x="335433" y="1546425"/>
                  </a:lnTo>
                  <a:lnTo>
                    <a:pt x="361433" y="1500989"/>
                  </a:lnTo>
                  <a:lnTo>
                    <a:pt x="387793" y="1455467"/>
                  </a:lnTo>
                  <a:lnTo>
                    <a:pt x="417485" y="1422205"/>
                  </a:lnTo>
                  <a:lnTo>
                    <a:pt x="444569" y="1376508"/>
                  </a:lnTo>
                  <a:lnTo>
                    <a:pt x="474983" y="1343073"/>
                  </a:lnTo>
                  <a:lnTo>
                    <a:pt x="502791" y="1297202"/>
                  </a:lnTo>
                  <a:lnTo>
                    <a:pt x="565428" y="1229896"/>
                  </a:lnTo>
                  <a:lnTo>
                    <a:pt x="594321" y="1183765"/>
                  </a:lnTo>
                  <a:lnTo>
                    <a:pt x="659128" y="1115937"/>
                  </a:lnTo>
                  <a:lnTo>
                    <a:pt x="691411" y="1068991"/>
                  </a:lnTo>
                  <a:lnTo>
                    <a:pt x="727301" y="1034239"/>
                  </a:lnTo>
                  <a:lnTo>
                    <a:pt x="800999" y="964274"/>
                  </a:lnTo>
                  <a:lnTo>
                    <a:pt x="877253" y="893695"/>
                  </a:lnTo>
                  <a:lnTo>
                    <a:pt x="949138" y="824166"/>
                  </a:lnTo>
                  <a:lnTo>
                    <a:pt x="988431" y="801658"/>
                  </a:lnTo>
                  <a:lnTo>
                    <a:pt x="1061841" y="731762"/>
                  </a:lnTo>
                  <a:lnTo>
                    <a:pt x="1101895" y="709071"/>
                  </a:lnTo>
                  <a:lnTo>
                    <a:pt x="1139235" y="673971"/>
                  </a:lnTo>
                  <a:lnTo>
                    <a:pt x="1179798" y="651157"/>
                  </a:lnTo>
                  <a:lnTo>
                    <a:pt x="1217646" y="615935"/>
                  </a:lnTo>
                  <a:lnTo>
                    <a:pt x="1262343" y="592127"/>
                  </a:lnTo>
                  <a:lnTo>
                    <a:pt x="1304066" y="555973"/>
                  </a:lnTo>
                  <a:lnTo>
                    <a:pt x="1393704" y="508300"/>
                  </a:lnTo>
                  <a:lnTo>
                    <a:pt x="1435816" y="472052"/>
                  </a:lnTo>
                  <a:lnTo>
                    <a:pt x="1526837" y="424047"/>
                  </a:lnTo>
                  <a:lnTo>
                    <a:pt x="1569943" y="387560"/>
                  </a:lnTo>
                  <a:lnTo>
                    <a:pt x="1616483" y="363310"/>
                  </a:lnTo>
                  <a:lnTo>
                    <a:pt x="1666525" y="351279"/>
                  </a:lnTo>
                  <a:lnTo>
                    <a:pt x="1714199" y="326756"/>
                  </a:lnTo>
                  <a:lnTo>
                    <a:pt x="1738104" y="307948"/>
                  </a:lnTo>
                  <a:lnTo>
                    <a:pt x="1764771" y="301537"/>
                  </a:lnTo>
                  <a:lnTo>
                    <a:pt x="1788371" y="282801"/>
                  </a:lnTo>
                  <a:lnTo>
                    <a:pt x="1814952" y="276411"/>
                  </a:lnTo>
                  <a:lnTo>
                    <a:pt x="1903073" y="229103"/>
                  </a:lnTo>
                  <a:lnTo>
                    <a:pt x="2818011" y="9146"/>
                  </a:lnTo>
                  <a:lnTo>
                    <a:pt x="3025014" y="11629"/>
                  </a:lnTo>
                  <a:lnTo>
                    <a:pt x="3073387" y="0"/>
                  </a:lnTo>
                  <a:lnTo>
                    <a:pt x="3124564" y="758"/>
                  </a:lnTo>
                  <a:lnTo>
                    <a:pt x="3178546" y="13904"/>
                  </a:lnTo>
                  <a:lnTo>
                    <a:pt x="3328848" y="16956"/>
                  </a:lnTo>
                  <a:lnTo>
                    <a:pt x="3381145" y="30507"/>
                  </a:lnTo>
                  <a:lnTo>
                    <a:pt x="3479005" y="33105"/>
                  </a:lnTo>
                  <a:lnTo>
                    <a:pt x="3581741" y="60654"/>
                  </a:lnTo>
                  <a:lnTo>
                    <a:pt x="3629742" y="62176"/>
                  </a:lnTo>
                  <a:lnTo>
                    <a:pt x="3730885" y="90108"/>
                  </a:lnTo>
                  <a:lnTo>
                    <a:pt x="3749313" y="85678"/>
                  </a:lnTo>
                  <a:lnTo>
                    <a:pt x="3770398" y="93671"/>
                  </a:lnTo>
                  <a:lnTo>
                    <a:pt x="2350756" y="434961"/>
                  </a:lnTo>
                  <a:lnTo>
                    <a:pt x="2304467" y="459151"/>
                  </a:lnTo>
                  <a:lnTo>
                    <a:pt x="2255371" y="470954"/>
                  </a:lnTo>
                  <a:lnTo>
                    <a:pt x="2163365" y="519197"/>
                  </a:lnTo>
                  <a:lnTo>
                    <a:pt x="2114405" y="530967"/>
                  </a:lnTo>
                  <a:lnTo>
                    <a:pt x="1835004" y="676508"/>
                  </a:lnTo>
                  <a:lnTo>
                    <a:pt x="1801611" y="684536"/>
                  </a:lnTo>
                  <a:lnTo>
                    <a:pt x="1713337" y="744943"/>
                  </a:lnTo>
                  <a:lnTo>
                    <a:pt x="1703949" y="760261"/>
                  </a:lnTo>
                  <a:lnTo>
                    <a:pt x="1678493" y="766381"/>
                  </a:lnTo>
                  <a:lnTo>
                    <a:pt x="1668361" y="781879"/>
                  </a:lnTo>
                  <a:lnTo>
                    <a:pt x="1579485" y="829369"/>
                  </a:lnTo>
                  <a:lnTo>
                    <a:pt x="1539606" y="865080"/>
                  </a:lnTo>
                  <a:lnTo>
                    <a:pt x="1497568" y="888248"/>
                  </a:lnTo>
                  <a:lnTo>
                    <a:pt x="1345631" y="1029269"/>
                  </a:lnTo>
                  <a:lnTo>
                    <a:pt x="1311294" y="1063648"/>
                  </a:lnTo>
                  <a:lnTo>
                    <a:pt x="1273870" y="1085706"/>
                  </a:lnTo>
                  <a:lnTo>
                    <a:pt x="1204799" y="1154559"/>
                  </a:lnTo>
                  <a:lnTo>
                    <a:pt x="1167310" y="1176633"/>
                  </a:lnTo>
                  <a:lnTo>
                    <a:pt x="1132865" y="1211038"/>
                  </a:lnTo>
                  <a:lnTo>
                    <a:pt x="989716" y="1349946"/>
                  </a:lnTo>
                  <a:lnTo>
                    <a:pt x="951794" y="1372125"/>
                  </a:lnTo>
                  <a:lnTo>
                    <a:pt x="882886" y="1440938"/>
                  </a:lnTo>
                  <a:lnTo>
                    <a:pt x="851900" y="1487573"/>
                  </a:lnTo>
                  <a:lnTo>
                    <a:pt x="752037" y="1589952"/>
                  </a:lnTo>
                  <a:lnTo>
                    <a:pt x="719415" y="1623918"/>
                  </a:lnTo>
                  <a:lnTo>
                    <a:pt x="690096" y="1670152"/>
                  </a:lnTo>
                  <a:lnTo>
                    <a:pt x="657725" y="1704058"/>
                  </a:lnTo>
                  <a:lnTo>
                    <a:pt x="629718" y="1749976"/>
                  </a:lnTo>
                  <a:lnTo>
                    <a:pt x="600467" y="1783132"/>
                  </a:lnTo>
                  <a:lnTo>
                    <a:pt x="576240" y="1828142"/>
                  </a:lnTo>
                  <a:lnTo>
                    <a:pt x="554399" y="1872578"/>
                  </a:lnTo>
                  <a:lnTo>
                    <a:pt x="538245" y="1928709"/>
                  </a:lnTo>
                  <a:lnTo>
                    <a:pt x="522170" y="1971759"/>
                  </a:lnTo>
                  <a:lnTo>
                    <a:pt x="510031" y="2000801"/>
                  </a:lnTo>
                  <a:lnTo>
                    <a:pt x="499852" y="2042434"/>
                  </a:lnTo>
                  <a:lnTo>
                    <a:pt x="485696" y="2071961"/>
                  </a:lnTo>
                  <a:lnTo>
                    <a:pt x="470531" y="2101730"/>
                  </a:lnTo>
                  <a:lnTo>
                    <a:pt x="451628" y="2145460"/>
                  </a:lnTo>
                  <a:lnTo>
                    <a:pt x="432257" y="2189302"/>
                  </a:lnTo>
                  <a:lnTo>
                    <a:pt x="413190" y="2233072"/>
                  </a:lnTo>
                  <a:lnTo>
                    <a:pt x="395200" y="2276582"/>
                  </a:lnTo>
                  <a:lnTo>
                    <a:pt x="382028" y="2331996"/>
                  </a:lnTo>
                  <a:lnTo>
                    <a:pt x="367588" y="2374653"/>
                  </a:lnTo>
                  <a:lnTo>
                    <a:pt x="354698" y="2416938"/>
                  </a:lnTo>
                  <a:lnTo>
                    <a:pt x="346324" y="2471198"/>
                  </a:lnTo>
                  <a:lnTo>
                    <a:pt x="336530" y="2512738"/>
                  </a:lnTo>
                  <a:lnTo>
                    <a:pt x="331253" y="2566254"/>
                  </a:lnTo>
                  <a:lnTo>
                    <a:pt x="323808" y="2607230"/>
                  </a:lnTo>
                  <a:lnTo>
                    <a:pt x="319899" y="2660417"/>
                  </a:lnTo>
                  <a:lnTo>
                    <a:pt x="316466" y="2713489"/>
                  </a:lnTo>
                  <a:lnTo>
                    <a:pt x="310447" y="2754122"/>
                  </a:lnTo>
                  <a:lnTo>
                    <a:pt x="306808" y="2807244"/>
                  </a:lnTo>
                  <a:close/>
                  <a:moveTo>
                    <a:pt x="6293421" y="2804829"/>
                  </a:moveTo>
                  <a:lnTo>
                    <a:pt x="5938944" y="2811677"/>
                  </a:lnTo>
                  <a:lnTo>
                    <a:pt x="5936772" y="2799137"/>
                  </a:lnTo>
                  <a:lnTo>
                    <a:pt x="5933917" y="2786762"/>
                  </a:lnTo>
                  <a:lnTo>
                    <a:pt x="5930390" y="2774548"/>
                  </a:lnTo>
                  <a:lnTo>
                    <a:pt x="5910658" y="2727044"/>
                  </a:lnTo>
                  <a:lnTo>
                    <a:pt x="5893134" y="2679010"/>
                  </a:lnTo>
                  <a:lnTo>
                    <a:pt x="5876331" y="2630802"/>
                  </a:lnTo>
                  <a:lnTo>
                    <a:pt x="5858767" y="2582777"/>
                  </a:lnTo>
                  <a:lnTo>
                    <a:pt x="5838957" y="2535292"/>
                  </a:lnTo>
                  <a:lnTo>
                    <a:pt x="5815417" y="2488704"/>
                  </a:lnTo>
                  <a:lnTo>
                    <a:pt x="5797047" y="2453934"/>
                  </a:lnTo>
                  <a:lnTo>
                    <a:pt x="5779908" y="2418869"/>
                  </a:lnTo>
                  <a:lnTo>
                    <a:pt x="5762977" y="2383754"/>
                  </a:lnTo>
                  <a:lnTo>
                    <a:pt x="5745229" y="2348835"/>
                  </a:lnTo>
                  <a:lnTo>
                    <a:pt x="5737072" y="2337734"/>
                  </a:lnTo>
                  <a:lnTo>
                    <a:pt x="5724673" y="2314591"/>
                  </a:lnTo>
                  <a:lnTo>
                    <a:pt x="5713967" y="2304103"/>
                  </a:lnTo>
                  <a:lnTo>
                    <a:pt x="5699019" y="2281573"/>
                  </a:lnTo>
                  <a:lnTo>
                    <a:pt x="5663281" y="2237917"/>
                  </a:lnTo>
                  <a:lnTo>
                    <a:pt x="5631974" y="2193196"/>
                  </a:lnTo>
                  <a:lnTo>
                    <a:pt x="5605098" y="2147410"/>
                  </a:lnTo>
                  <a:lnTo>
                    <a:pt x="5579685" y="2088211"/>
                  </a:lnTo>
                  <a:lnTo>
                    <a:pt x="5563364" y="2052949"/>
                  </a:lnTo>
                  <a:lnTo>
                    <a:pt x="5545712" y="2018007"/>
                  </a:lnTo>
                  <a:lnTo>
                    <a:pt x="5526729" y="1983385"/>
                  </a:lnTo>
                  <a:lnTo>
                    <a:pt x="5506414" y="1949083"/>
                  </a:lnTo>
                  <a:lnTo>
                    <a:pt x="5489138" y="1927113"/>
                  </a:lnTo>
                  <a:lnTo>
                    <a:pt x="5470178" y="1892485"/>
                  </a:lnTo>
                  <a:lnTo>
                    <a:pt x="5452503" y="1857549"/>
                  </a:lnTo>
                  <a:lnTo>
                    <a:pt x="5436112" y="1822304"/>
                  </a:lnTo>
                  <a:lnTo>
                    <a:pt x="5415235" y="1775075"/>
                  </a:lnTo>
                  <a:lnTo>
                    <a:pt x="5392472" y="1728300"/>
                  </a:lnTo>
                  <a:lnTo>
                    <a:pt x="5367823" y="1681979"/>
                  </a:lnTo>
                  <a:lnTo>
                    <a:pt x="5344255" y="1648459"/>
                  </a:lnTo>
                  <a:lnTo>
                    <a:pt x="5315833" y="1603045"/>
                  </a:lnTo>
                  <a:lnTo>
                    <a:pt x="5288494" y="1570432"/>
                  </a:lnTo>
                  <a:lnTo>
                    <a:pt x="5256299" y="1525924"/>
                  </a:lnTo>
                  <a:lnTo>
                    <a:pt x="5246883" y="1515126"/>
                  </a:lnTo>
                  <a:lnTo>
                    <a:pt x="5238295" y="1504129"/>
                  </a:lnTo>
                  <a:lnTo>
                    <a:pt x="5230535" y="1492932"/>
                  </a:lnTo>
                  <a:lnTo>
                    <a:pt x="5223604" y="1481537"/>
                  </a:lnTo>
                  <a:lnTo>
                    <a:pt x="5202300" y="1447473"/>
                  </a:lnTo>
                  <a:lnTo>
                    <a:pt x="5174772" y="1401843"/>
                  </a:lnTo>
                  <a:lnTo>
                    <a:pt x="5147964" y="1369103"/>
                  </a:lnTo>
                  <a:lnTo>
                    <a:pt x="5116944" y="1324312"/>
                  </a:lnTo>
                  <a:lnTo>
                    <a:pt x="5088659" y="1291927"/>
                  </a:lnTo>
                  <a:lnTo>
                    <a:pt x="5064927" y="1258447"/>
                  </a:lnTo>
                  <a:lnTo>
                    <a:pt x="5039199" y="1225446"/>
                  </a:lnTo>
                  <a:lnTo>
                    <a:pt x="5014444" y="1205274"/>
                  </a:lnTo>
                  <a:lnTo>
                    <a:pt x="4984725" y="1173233"/>
                  </a:lnTo>
                  <a:lnTo>
                    <a:pt x="4973873" y="1162780"/>
                  </a:lnTo>
                  <a:lnTo>
                    <a:pt x="4963826" y="1152134"/>
                  </a:lnTo>
                  <a:lnTo>
                    <a:pt x="4954583" y="1141294"/>
                  </a:lnTo>
                  <a:lnTo>
                    <a:pt x="4946146" y="1130260"/>
                  </a:lnTo>
                  <a:lnTo>
                    <a:pt x="4913057" y="1085968"/>
                  </a:lnTo>
                  <a:lnTo>
                    <a:pt x="4880495" y="1054610"/>
                  </a:lnTo>
                  <a:lnTo>
                    <a:pt x="4842764" y="1011434"/>
                  </a:lnTo>
                  <a:lnTo>
                    <a:pt x="4806041" y="981077"/>
                  </a:lnTo>
                  <a:lnTo>
                    <a:pt x="4764628" y="938785"/>
                  </a:lnTo>
                  <a:lnTo>
                    <a:pt x="4724702" y="909198"/>
                  </a:lnTo>
                  <a:lnTo>
                    <a:pt x="4683536" y="879909"/>
                  </a:lnTo>
                  <a:lnTo>
                    <a:pt x="4638399" y="838513"/>
                  </a:lnTo>
                  <a:lnTo>
                    <a:pt x="4612926" y="818513"/>
                  </a:lnTo>
                  <a:lnTo>
                    <a:pt x="4588373" y="798292"/>
                  </a:lnTo>
                  <a:lnTo>
                    <a:pt x="4564740" y="777850"/>
                  </a:lnTo>
                  <a:lnTo>
                    <a:pt x="4542026" y="757187"/>
                  </a:lnTo>
                  <a:lnTo>
                    <a:pt x="4506162" y="726623"/>
                  </a:lnTo>
                  <a:lnTo>
                    <a:pt x="4468054" y="696599"/>
                  </a:lnTo>
                  <a:lnTo>
                    <a:pt x="4427703" y="667114"/>
                  </a:lnTo>
                  <a:lnTo>
                    <a:pt x="4385108" y="638169"/>
                  </a:lnTo>
                  <a:lnTo>
                    <a:pt x="4343239" y="622111"/>
                  </a:lnTo>
                  <a:lnTo>
                    <a:pt x="4296157" y="594244"/>
                  </a:lnTo>
                  <a:lnTo>
                    <a:pt x="4267851" y="587987"/>
                  </a:lnTo>
                  <a:lnTo>
                    <a:pt x="4237452" y="569171"/>
                  </a:lnTo>
                  <a:lnTo>
                    <a:pt x="4210898" y="562493"/>
                  </a:lnTo>
                  <a:lnTo>
                    <a:pt x="4182251" y="543256"/>
                  </a:lnTo>
                  <a:lnTo>
                    <a:pt x="4132185" y="516107"/>
                  </a:lnTo>
                  <a:lnTo>
                    <a:pt x="4082179" y="502005"/>
                  </a:lnTo>
                  <a:lnTo>
                    <a:pt x="4026295" y="476254"/>
                  </a:lnTo>
                  <a:lnTo>
                    <a:pt x="3970472" y="463551"/>
                  </a:lnTo>
                  <a:lnTo>
                    <a:pt x="3924181" y="461618"/>
                  </a:lnTo>
                  <a:lnTo>
                    <a:pt x="3624178" y="376998"/>
                  </a:lnTo>
                  <a:lnTo>
                    <a:pt x="3576418" y="375418"/>
                  </a:lnTo>
                  <a:lnTo>
                    <a:pt x="3474351" y="347708"/>
                  </a:lnTo>
                  <a:lnTo>
                    <a:pt x="3425984" y="346274"/>
                  </a:lnTo>
                  <a:lnTo>
                    <a:pt x="3374449" y="332540"/>
                  </a:lnTo>
                  <a:lnTo>
                    <a:pt x="3325684" y="331201"/>
                  </a:lnTo>
                  <a:lnTo>
                    <a:pt x="2964098" y="326696"/>
                  </a:lnTo>
                  <a:lnTo>
                    <a:pt x="2914599" y="338596"/>
                  </a:lnTo>
                  <a:lnTo>
                    <a:pt x="2808702" y="337930"/>
                  </a:lnTo>
                  <a:lnTo>
                    <a:pt x="2758171" y="350078"/>
                  </a:lnTo>
                  <a:lnTo>
                    <a:pt x="2704257" y="349977"/>
                  </a:lnTo>
                  <a:lnTo>
                    <a:pt x="3770398" y="93671"/>
                  </a:lnTo>
                  <a:lnTo>
                    <a:pt x="3791172" y="101739"/>
                  </a:lnTo>
                  <a:lnTo>
                    <a:pt x="3811635" y="109881"/>
                  </a:lnTo>
                  <a:lnTo>
                    <a:pt x="4038846" y="185876"/>
                  </a:lnTo>
                  <a:lnTo>
                    <a:pt x="4086660" y="213567"/>
                  </a:lnTo>
                  <a:lnTo>
                    <a:pt x="4219524" y="259997"/>
                  </a:lnTo>
                  <a:lnTo>
                    <a:pt x="4325261" y="312948"/>
                  </a:lnTo>
                  <a:lnTo>
                    <a:pt x="4374620" y="327206"/>
                  </a:lnTo>
                  <a:lnTo>
                    <a:pt x="4426109" y="354013"/>
                  </a:lnTo>
                  <a:lnTo>
                    <a:pt x="4470404" y="382550"/>
                  </a:lnTo>
                  <a:lnTo>
                    <a:pt x="4511177" y="398871"/>
                  </a:lnTo>
                  <a:lnTo>
                    <a:pt x="4554526" y="427636"/>
                  </a:lnTo>
                  <a:lnTo>
                    <a:pt x="4594674" y="444107"/>
                  </a:lnTo>
                  <a:lnTo>
                    <a:pt x="4637719" y="472945"/>
                  </a:lnTo>
                  <a:lnTo>
                    <a:pt x="4660548" y="480518"/>
                  </a:lnTo>
                  <a:lnTo>
                    <a:pt x="4685843" y="500561"/>
                  </a:lnTo>
                  <a:lnTo>
                    <a:pt x="4710728" y="520702"/>
                  </a:lnTo>
                  <a:lnTo>
                    <a:pt x="4732324" y="528572"/>
                  </a:lnTo>
                  <a:lnTo>
                    <a:pt x="4769760" y="558758"/>
                  </a:lnTo>
                  <a:lnTo>
                    <a:pt x="4803268" y="576826"/>
                  </a:lnTo>
                  <a:lnTo>
                    <a:pt x="4838784" y="607473"/>
                  </a:lnTo>
                  <a:lnTo>
                    <a:pt x="4870371" y="626003"/>
                  </a:lnTo>
                  <a:lnTo>
                    <a:pt x="4911688" y="668318"/>
                  </a:lnTo>
                  <a:lnTo>
                    <a:pt x="4949775" y="698347"/>
                  </a:lnTo>
                  <a:lnTo>
                    <a:pt x="4987569" y="728446"/>
                  </a:lnTo>
                  <a:lnTo>
                    <a:pt x="5028009" y="770972"/>
                  </a:lnTo>
                  <a:lnTo>
                    <a:pt x="5065124" y="801235"/>
                  </a:lnTo>
                  <a:lnTo>
                    <a:pt x="5104822" y="843939"/>
                  </a:lnTo>
                  <a:lnTo>
                    <a:pt x="5141133" y="874395"/>
                  </a:lnTo>
                  <a:lnTo>
                    <a:pt x="5218907" y="960192"/>
                  </a:lnTo>
                  <a:lnTo>
                    <a:pt x="5254102" y="990916"/>
                  </a:lnTo>
                  <a:lnTo>
                    <a:pt x="5329431" y="1077302"/>
                  </a:lnTo>
                  <a:lnTo>
                    <a:pt x="5364296" y="1108105"/>
                  </a:lnTo>
                  <a:lnTo>
                    <a:pt x="5402689" y="1151123"/>
                  </a:lnTo>
                  <a:lnTo>
                    <a:pt x="5441976" y="1193926"/>
                  </a:lnTo>
                  <a:lnTo>
                    <a:pt x="5464958" y="1214524"/>
                  </a:lnTo>
                  <a:lnTo>
                    <a:pt x="5484266" y="1236006"/>
                  </a:lnTo>
                  <a:lnTo>
                    <a:pt x="5502869" y="1270719"/>
                  </a:lnTo>
                  <a:lnTo>
                    <a:pt x="5517798" y="1306316"/>
                  </a:lnTo>
                  <a:lnTo>
                    <a:pt x="5544978" y="1338967"/>
                  </a:lnTo>
                  <a:lnTo>
                    <a:pt x="5570954" y="1371908"/>
                  </a:lnTo>
                  <a:lnTo>
                    <a:pt x="5595726" y="1405138"/>
                  </a:lnTo>
                  <a:lnTo>
                    <a:pt x="5622262" y="1451006"/>
                  </a:lnTo>
                  <a:lnTo>
                    <a:pt x="5650135" y="1496553"/>
                  </a:lnTo>
                  <a:lnTo>
                    <a:pt x="5677806" y="1542148"/>
                  </a:lnTo>
                  <a:lnTo>
                    <a:pt x="5705311" y="1587783"/>
                  </a:lnTo>
                  <a:lnTo>
                    <a:pt x="5732690" y="1633448"/>
                  </a:lnTo>
                  <a:lnTo>
                    <a:pt x="5759979" y="1679135"/>
                  </a:lnTo>
                  <a:lnTo>
                    <a:pt x="5841685" y="1816235"/>
                  </a:lnTo>
                  <a:lnTo>
                    <a:pt x="5850011" y="1827295"/>
                  </a:lnTo>
                  <a:lnTo>
                    <a:pt x="5857537" y="1838547"/>
                  </a:lnTo>
                  <a:lnTo>
                    <a:pt x="5867231" y="1862340"/>
                  </a:lnTo>
                  <a:lnTo>
                    <a:pt x="5873158" y="1873977"/>
                  </a:lnTo>
                  <a:lnTo>
                    <a:pt x="5892978" y="1921460"/>
                  </a:lnTo>
                  <a:lnTo>
                    <a:pt x="5913700" y="1968726"/>
                  </a:lnTo>
                  <a:lnTo>
                    <a:pt x="5938292" y="2028123"/>
                  </a:lnTo>
                  <a:lnTo>
                    <a:pt x="5960818" y="2074955"/>
                  </a:lnTo>
                  <a:lnTo>
                    <a:pt x="5984247" y="2121570"/>
                  </a:lnTo>
                  <a:lnTo>
                    <a:pt x="6008577" y="2167968"/>
                  </a:lnTo>
                  <a:lnTo>
                    <a:pt x="6029948" y="2215078"/>
                  </a:lnTo>
                  <a:lnTo>
                    <a:pt x="6047724" y="2249990"/>
                  </a:lnTo>
                  <a:lnTo>
                    <a:pt x="6067989" y="2297366"/>
                  </a:lnTo>
                  <a:lnTo>
                    <a:pt x="6087923" y="2344821"/>
                  </a:lnTo>
                  <a:lnTo>
                    <a:pt x="6104707" y="2379971"/>
                  </a:lnTo>
                  <a:lnTo>
                    <a:pt x="6124425" y="2427478"/>
                  </a:lnTo>
                  <a:lnTo>
                    <a:pt x="6144258" y="2474958"/>
                  </a:lnTo>
                  <a:lnTo>
                    <a:pt x="6164354" y="2522374"/>
                  </a:lnTo>
                  <a:lnTo>
                    <a:pt x="6181708" y="2557387"/>
                  </a:lnTo>
                  <a:lnTo>
                    <a:pt x="6202107" y="2604730"/>
                  </a:lnTo>
                  <a:lnTo>
                    <a:pt x="6222565" y="2652060"/>
                  </a:lnTo>
                  <a:lnTo>
                    <a:pt x="6293421" y="2804829"/>
                  </a:lnTo>
                  <a:close/>
                </a:path>
              </a:pathLst>
            </a:custGeom>
            <a:solidFill>
              <a:srgbClr val="8AB6D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5"/>
            <p:cNvSpPr/>
            <p:nvPr/>
          </p:nvSpPr>
          <p:spPr>
            <a:xfrm>
              <a:off x="2140200" y="7536600"/>
              <a:ext cx="1516680" cy="2201760"/>
            </a:xfrm>
            <a:custGeom>
              <a:avLst/>
              <a:gdLst/>
              <a:ahLst/>
              <a:cxnLst/>
              <a:rect l="l" t="t" r="r" b="b"/>
              <a:pathLst>
                <a:path w="2926079" h="4001134">
                  <a:moveTo>
                    <a:pt x="1291832" y="4001066"/>
                  </a:moveTo>
                  <a:lnTo>
                    <a:pt x="1242319" y="3998912"/>
                  </a:lnTo>
                  <a:lnTo>
                    <a:pt x="1196200" y="3994199"/>
                  </a:lnTo>
                  <a:lnTo>
                    <a:pt x="1153339" y="3987015"/>
                  </a:lnTo>
                  <a:lnTo>
                    <a:pt x="1113602" y="3977445"/>
                  </a:lnTo>
                  <a:lnTo>
                    <a:pt x="1076855" y="3965576"/>
                  </a:lnTo>
                  <a:lnTo>
                    <a:pt x="1011789" y="3935289"/>
                  </a:lnTo>
                  <a:lnTo>
                    <a:pt x="957064" y="3896847"/>
                  </a:lnTo>
                  <a:lnTo>
                    <a:pt x="911602" y="3850941"/>
                  </a:lnTo>
                  <a:lnTo>
                    <a:pt x="874326" y="3798266"/>
                  </a:lnTo>
                  <a:lnTo>
                    <a:pt x="844158" y="3739514"/>
                  </a:lnTo>
                  <a:lnTo>
                    <a:pt x="820021" y="3675377"/>
                  </a:lnTo>
                  <a:lnTo>
                    <a:pt x="800837" y="3606550"/>
                  </a:lnTo>
                  <a:lnTo>
                    <a:pt x="785529" y="3533724"/>
                  </a:lnTo>
                  <a:lnTo>
                    <a:pt x="778991" y="3496028"/>
                  </a:lnTo>
                  <a:lnTo>
                    <a:pt x="773018" y="3457592"/>
                  </a:lnTo>
                  <a:lnTo>
                    <a:pt x="762229" y="3378849"/>
                  </a:lnTo>
                  <a:lnTo>
                    <a:pt x="741501" y="3216295"/>
                  </a:lnTo>
                  <a:lnTo>
                    <a:pt x="735711" y="3175107"/>
                  </a:lnTo>
                  <a:lnTo>
                    <a:pt x="729408" y="3133872"/>
                  </a:lnTo>
                  <a:lnTo>
                    <a:pt x="722458" y="3092676"/>
                  </a:lnTo>
                  <a:lnTo>
                    <a:pt x="714725" y="3051607"/>
                  </a:lnTo>
                  <a:lnTo>
                    <a:pt x="706076" y="3010751"/>
                  </a:lnTo>
                  <a:lnTo>
                    <a:pt x="696376" y="2970194"/>
                  </a:lnTo>
                  <a:lnTo>
                    <a:pt x="685489" y="2930024"/>
                  </a:lnTo>
                  <a:lnTo>
                    <a:pt x="670776" y="2882569"/>
                  </a:lnTo>
                  <a:lnTo>
                    <a:pt x="654481" y="2836498"/>
                  </a:lnTo>
                  <a:lnTo>
                    <a:pt x="636721" y="2791723"/>
                  </a:lnTo>
                  <a:lnTo>
                    <a:pt x="617615" y="2748157"/>
                  </a:lnTo>
                  <a:lnTo>
                    <a:pt x="597281" y="2705711"/>
                  </a:lnTo>
                  <a:lnTo>
                    <a:pt x="575835" y="2664297"/>
                  </a:lnTo>
                  <a:lnTo>
                    <a:pt x="553396" y="2623827"/>
                  </a:lnTo>
                  <a:lnTo>
                    <a:pt x="530081" y="2584214"/>
                  </a:lnTo>
                  <a:lnTo>
                    <a:pt x="506009" y="2545369"/>
                  </a:lnTo>
                  <a:lnTo>
                    <a:pt x="481296" y="2507205"/>
                  </a:lnTo>
                  <a:lnTo>
                    <a:pt x="456062" y="2469633"/>
                  </a:lnTo>
                  <a:lnTo>
                    <a:pt x="430423" y="2432566"/>
                  </a:lnTo>
                  <a:lnTo>
                    <a:pt x="378404" y="2359593"/>
                  </a:lnTo>
                  <a:lnTo>
                    <a:pt x="300286" y="2251718"/>
                  </a:lnTo>
                  <a:lnTo>
                    <a:pt x="249523" y="2179832"/>
                  </a:lnTo>
                  <a:lnTo>
                    <a:pt x="224889" y="2143634"/>
                  </a:lnTo>
                  <a:lnTo>
                    <a:pt x="200911" y="2107149"/>
                  </a:lnTo>
                  <a:lnTo>
                    <a:pt x="177706" y="2070288"/>
                  </a:lnTo>
                  <a:lnTo>
                    <a:pt x="155392" y="2032964"/>
                  </a:lnTo>
                  <a:lnTo>
                    <a:pt x="134088" y="1995090"/>
                  </a:lnTo>
                  <a:lnTo>
                    <a:pt x="113910" y="1956576"/>
                  </a:lnTo>
                  <a:lnTo>
                    <a:pt x="94976" y="1917335"/>
                  </a:lnTo>
                  <a:lnTo>
                    <a:pt x="77405" y="1877279"/>
                  </a:lnTo>
                  <a:lnTo>
                    <a:pt x="61314" y="1836320"/>
                  </a:lnTo>
                  <a:lnTo>
                    <a:pt x="46821" y="1794370"/>
                  </a:lnTo>
                  <a:lnTo>
                    <a:pt x="34043" y="1751341"/>
                  </a:lnTo>
                  <a:lnTo>
                    <a:pt x="23099" y="1707146"/>
                  </a:lnTo>
                  <a:lnTo>
                    <a:pt x="14105" y="1661695"/>
                  </a:lnTo>
                  <a:lnTo>
                    <a:pt x="7181" y="1614902"/>
                  </a:lnTo>
                  <a:lnTo>
                    <a:pt x="2443" y="1566678"/>
                  </a:lnTo>
                  <a:lnTo>
                    <a:pt x="10" y="1516935"/>
                  </a:lnTo>
                  <a:lnTo>
                    <a:pt x="0" y="1465585"/>
                  </a:lnTo>
                  <a:lnTo>
                    <a:pt x="1286" y="1425987"/>
                  </a:lnTo>
                  <a:lnTo>
                    <a:pt x="3358" y="1385475"/>
                  </a:lnTo>
                  <a:lnTo>
                    <a:pt x="6300" y="1344135"/>
                  </a:lnTo>
                  <a:lnTo>
                    <a:pt x="10196" y="1302049"/>
                  </a:lnTo>
                  <a:lnTo>
                    <a:pt x="15127" y="1259302"/>
                  </a:lnTo>
                  <a:lnTo>
                    <a:pt x="21178" y="1215979"/>
                  </a:lnTo>
                  <a:lnTo>
                    <a:pt x="28432" y="1172164"/>
                  </a:lnTo>
                  <a:lnTo>
                    <a:pt x="36972" y="1127941"/>
                  </a:lnTo>
                  <a:lnTo>
                    <a:pt x="46881" y="1083395"/>
                  </a:lnTo>
                  <a:lnTo>
                    <a:pt x="58243" y="1038609"/>
                  </a:lnTo>
                  <a:lnTo>
                    <a:pt x="71141" y="993669"/>
                  </a:lnTo>
                  <a:lnTo>
                    <a:pt x="85658" y="948657"/>
                  </a:lnTo>
                  <a:lnTo>
                    <a:pt x="101879" y="903660"/>
                  </a:lnTo>
                  <a:lnTo>
                    <a:pt x="119885" y="858760"/>
                  </a:lnTo>
                  <a:lnTo>
                    <a:pt x="139760" y="814042"/>
                  </a:lnTo>
                  <a:lnTo>
                    <a:pt x="161588" y="769591"/>
                  </a:lnTo>
                  <a:lnTo>
                    <a:pt x="185451" y="725491"/>
                  </a:lnTo>
                  <a:lnTo>
                    <a:pt x="211434" y="681825"/>
                  </a:lnTo>
                  <a:lnTo>
                    <a:pt x="239619" y="638680"/>
                  </a:lnTo>
                  <a:lnTo>
                    <a:pt x="270090" y="596137"/>
                  </a:lnTo>
                  <a:lnTo>
                    <a:pt x="302930" y="554283"/>
                  </a:lnTo>
                  <a:lnTo>
                    <a:pt x="338222" y="513201"/>
                  </a:lnTo>
                  <a:lnTo>
                    <a:pt x="376050" y="472975"/>
                  </a:lnTo>
                  <a:lnTo>
                    <a:pt x="416496" y="433690"/>
                  </a:lnTo>
                  <a:lnTo>
                    <a:pt x="459645" y="395430"/>
                  </a:lnTo>
                  <a:lnTo>
                    <a:pt x="505580" y="358280"/>
                  </a:lnTo>
                  <a:lnTo>
                    <a:pt x="554383" y="322323"/>
                  </a:lnTo>
                  <a:lnTo>
                    <a:pt x="594718" y="295092"/>
                  </a:lnTo>
                  <a:lnTo>
                    <a:pt x="635982" y="269338"/>
                  </a:lnTo>
                  <a:lnTo>
                    <a:pt x="678088" y="244985"/>
                  </a:lnTo>
                  <a:lnTo>
                    <a:pt x="720948" y="221956"/>
                  </a:lnTo>
                  <a:lnTo>
                    <a:pt x="764475" y="200173"/>
                  </a:lnTo>
                  <a:lnTo>
                    <a:pt x="808583" y="179559"/>
                  </a:lnTo>
                  <a:lnTo>
                    <a:pt x="853183" y="160036"/>
                  </a:lnTo>
                  <a:lnTo>
                    <a:pt x="898190" y="141528"/>
                  </a:lnTo>
                  <a:lnTo>
                    <a:pt x="944481" y="123685"/>
                  </a:lnTo>
                  <a:lnTo>
                    <a:pt x="991376" y="106819"/>
                  </a:lnTo>
                  <a:lnTo>
                    <a:pt x="1038817" y="90986"/>
                  </a:lnTo>
                  <a:lnTo>
                    <a:pt x="1086744" y="76237"/>
                  </a:lnTo>
                  <a:lnTo>
                    <a:pt x="1135096" y="62625"/>
                  </a:lnTo>
                  <a:lnTo>
                    <a:pt x="1183815" y="50203"/>
                  </a:lnTo>
                  <a:lnTo>
                    <a:pt x="1232841" y="39024"/>
                  </a:lnTo>
                  <a:lnTo>
                    <a:pt x="1282113" y="29140"/>
                  </a:lnTo>
                  <a:lnTo>
                    <a:pt x="1331573" y="20605"/>
                  </a:lnTo>
                  <a:lnTo>
                    <a:pt x="1381160" y="13470"/>
                  </a:lnTo>
                  <a:lnTo>
                    <a:pt x="1430816" y="7790"/>
                  </a:lnTo>
                  <a:lnTo>
                    <a:pt x="1480480" y="3616"/>
                  </a:lnTo>
                  <a:lnTo>
                    <a:pt x="1530092" y="1002"/>
                  </a:lnTo>
                  <a:lnTo>
                    <a:pt x="1579594" y="0"/>
                  </a:lnTo>
                  <a:lnTo>
                    <a:pt x="1628924" y="662"/>
                  </a:lnTo>
                  <a:lnTo>
                    <a:pt x="1678025" y="3043"/>
                  </a:lnTo>
                  <a:lnTo>
                    <a:pt x="1726836" y="7194"/>
                  </a:lnTo>
                  <a:lnTo>
                    <a:pt x="1775297" y="13168"/>
                  </a:lnTo>
                  <a:lnTo>
                    <a:pt x="1823349" y="21018"/>
                  </a:lnTo>
                  <a:lnTo>
                    <a:pt x="1870932" y="30798"/>
                  </a:lnTo>
                  <a:lnTo>
                    <a:pt x="1917986" y="42559"/>
                  </a:lnTo>
                  <a:lnTo>
                    <a:pt x="1964453" y="56354"/>
                  </a:lnTo>
                  <a:lnTo>
                    <a:pt x="2010271" y="72236"/>
                  </a:lnTo>
                  <a:lnTo>
                    <a:pt x="2055382" y="90259"/>
                  </a:lnTo>
                  <a:lnTo>
                    <a:pt x="2099726" y="110474"/>
                  </a:lnTo>
                  <a:lnTo>
                    <a:pt x="2143242" y="132935"/>
                  </a:lnTo>
                  <a:lnTo>
                    <a:pt x="2185873" y="157694"/>
                  </a:lnTo>
                  <a:lnTo>
                    <a:pt x="2226703" y="184200"/>
                  </a:lnTo>
                  <a:lnTo>
                    <a:pt x="2266219" y="212567"/>
                  </a:lnTo>
                  <a:lnTo>
                    <a:pt x="2304473" y="242640"/>
                  </a:lnTo>
                  <a:lnTo>
                    <a:pt x="2341521" y="274261"/>
                  </a:lnTo>
                  <a:lnTo>
                    <a:pt x="2377416" y="307276"/>
                  </a:lnTo>
                  <a:lnTo>
                    <a:pt x="2412213" y="341529"/>
                  </a:lnTo>
                  <a:lnTo>
                    <a:pt x="2445966" y="376864"/>
                  </a:lnTo>
                  <a:lnTo>
                    <a:pt x="2478729" y="413125"/>
                  </a:lnTo>
                  <a:lnTo>
                    <a:pt x="2510556" y="450156"/>
                  </a:lnTo>
                  <a:lnTo>
                    <a:pt x="2541752" y="488221"/>
                  </a:lnTo>
                  <a:lnTo>
                    <a:pt x="2572097" y="527039"/>
                  </a:lnTo>
                  <a:lnTo>
                    <a:pt x="2601544" y="566590"/>
                  </a:lnTo>
                  <a:lnTo>
                    <a:pt x="2630043" y="606851"/>
                  </a:lnTo>
                  <a:lnTo>
                    <a:pt x="2657545" y="647803"/>
                  </a:lnTo>
                  <a:lnTo>
                    <a:pt x="2684002" y="689423"/>
                  </a:lnTo>
                  <a:lnTo>
                    <a:pt x="2709365" y="731692"/>
                  </a:lnTo>
                  <a:lnTo>
                    <a:pt x="2733586" y="774588"/>
                  </a:lnTo>
                  <a:lnTo>
                    <a:pt x="2756615" y="818090"/>
                  </a:lnTo>
                  <a:lnTo>
                    <a:pt x="2778404" y="862176"/>
                  </a:lnTo>
                  <a:lnTo>
                    <a:pt x="2798905" y="906827"/>
                  </a:lnTo>
                  <a:lnTo>
                    <a:pt x="2818068" y="952021"/>
                  </a:lnTo>
                  <a:lnTo>
                    <a:pt x="2835845" y="997736"/>
                  </a:lnTo>
                  <a:lnTo>
                    <a:pt x="2852187" y="1043953"/>
                  </a:lnTo>
                  <a:lnTo>
                    <a:pt x="2867046" y="1090649"/>
                  </a:lnTo>
                  <a:lnTo>
                    <a:pt x="2880373" y="1137804"/>
                  </a:lnTo>
                  <a:lnTo>
                    <a:pt x="2892118" y="1185397"/>
                  </a:lnTo>
                  <a:lnTo>
                    <a:pt x="2902234" y="1233407"/>
                  </a:lnTo>
                  <a:lnTo>
                    <a:pt x="2910672" y="1281812"/>
                  </a:lnTo>
                  <a:lnTo>
                    <a:pt x="2917327" y="1330584"/>
                  </a:lnTo>
                  <a:lnTo>
                    <a:pt x="2922119" y="1379645"/>
                  </a:lnTo>
                  <a:lnTo>
                    <a:pt x="2925036" y="1428902"/>
                  </a:lnTo>
                  <a:lnTo>
                    <a:pt x="2926065" y="1478262"/>
                  </a:lnTo>
                  <a:lnTo>
                    <a:pt x="2925193" y="1527632"/>
                  </a:lnTo>
                  <a:lnTo>
                    <a:pt x="2922408" y="1576920"/>
                  </a:lnTo>
                  <a:lnTo>
                    <a:pt x="2917698" y="1626033"/>
                  </a:lnTo>
                  <a:lnTo>
                    <a:pt x="2911051" y="1674878"/>
                  </a:lnTo>
                  <a:lnTo>
                    <a:pt x="2902453" y="1723362"/>
                  </a:lnTo>
                  <a:lnTo>
                    <a:pt x="2891892" y="1771391"/>
                  </a:lnTo>
                  <a:lnTo>
                    <a:pt x="2879356" y="1818875"/>
                  </a:lnTo>
                  <a:lnTo>
                    <a:pt x="2864833" y="1865719"/>
                  </a:lnTo>
                  <a:lnTo>
                    <a:pt x="2848309" y="1911830"/>
                  </a:lnTo>
                  <a:lnTo>
                    <a:pt x="2829773" y="1957116"/>
                  </a:lnTo>
                  <a:lnTo>
                    <a:pt x="2809213" y="2001484"/>
                  </a:lnTo>
                  <a:lnTo>
                    <a:pt x="2786614" y="2044842"/>
                  </a:lnTo>
                  <a:lnTo>
                    <a:pt x="2761966" y="2087095"/>
                  </a:lnTo>
                  <a:lnTo>
                    <a:pt x="2735256" y="2128152"/>
                  </a:lnTo>
                  <a:lnTo>
                    <a:pt x="2706471" y="2167920"/>
                  </a:lnTo>
                  <a:lnTo>
                    <a:pt x="2676266" y="2205666"/>
                  </a:lnTo>
                  <a:lnTo>
                    <a:pt x="2644444" y="2242137"/>
                  </a:lnTo>
                  <a:lnTo>
                    <a:pt x="2611223" y="2277495"/>
                  </a:lnTo>
                  <a:lnTo>
                    <a:pt x="2576822" y="2311904"/>
                  </a:lnTo>
                  <a:lnTo>
                    <a:pt x="2541460" y="2345528"/>
                  </a:lnTo>
                  <a:lnTo>
                    <a:pt x="2505356" y="2378528"/>
                  </a:lnTo>
                  <a:lnTo>
                    <a:pt x="2431793" y="2443310"/>
                  </a:lnTo>
                  <a:lnTo>
                    <a:pt x="2357882" y="2507556"/>
                  </a:lnTo>
                  <a:lnTo>
                    <a:pt x="2321343" y="2539886"/>
                  </a:lnTo>
                  <a:lnTo>
                    <a:pt x="2285373" y="2572571"/>
                  </a:lnTo>
                  <a:lnTo>
                    <a:pt x="2250191" y="2605773"/>
                  </a:lnTo>
                  <a:lnTo>
                    <a:pt x="2216015" y="2639657"/>
                  </a:lnTo>
                  <a:lnTo>
                    <a:pt x="2183063" y="2674384"/>
                  </a:lnTo>
                  <a:lnTo>
                    <a:pt x="2151555" y="2710119"/>
                  </a:lnTo>
                  <a:lnTo>
                    <a:pt x="2121710" y="2747024"/>
                  </a:lnTo>
                  <a:lnTo>
                    <a:pt x="2093744" y="2785262"/>
                  </a:lnTo>
                  <a:lnTo>
                    <a:pt x="2067878" y="2824996"/>
                  </a:lnTo>
                  <a:lnTo>
                    <a:pt x="2044330" y="2866389"/>
                  </a:lnTo>
                  <a:lnTo>
                    <a:pt x="2023319" y="2909604"/>
                  </a:lnTo>
                  <a:lnTo>
                    <a:pt x="2005203" y="2954317"/>
                  </a:lnTo>
                  <a:lnTo>
                    <a:pt x="1990114" y="2999777"/>
                  </a:lnTo>
                  <a:lnTo>
                    <a:pt x="1977751" y="3045913"/>
                  </a:lnTo>
                  <a:lnTo>
                    <a:pt x="1967813" y="3092656"/>
                  </a:lnTo>
                  <a:lnTo>
                    <a:pt x="1960000" y="3139935"/>
                  </a:lnTo>
                  <a:lnTo>
                    <a:pt x="1954012" y="3187681"/>
                  </a:lnTo>
                  <a:lnTo>
                    <a:pt x="1949546" y="3235824"/>
                  </a:lnTo>
                  <a:lnTo>
                    <a:pt x="1946303" y="3284293"/>
                  </a:lnTo>
                  <a:lnTo>
                    <a:pt x="1943981" y="3333019"/>
                  </a:lnTo>
                  <a:lnTo>
                    <a:pt x="1937899" y="3529086"/>
                  </a:lnTo>
                  <a:lnTo>
                    <a:pt x="1935675" y="3578044"/>
                  </a:lnTo>
                  <a:lnTo>
                    <a:pt x="1932569" y="3626838"/>
                  </a:lnTo>
                  <a:lnTo>
                    <a:pt x="1928280" y="3675398"/>
                  </a:lnTo>
                  <a:lnTo>
                    <a:pt x="1922507" y="3723655"/>
                  </a:lnTo>
                  <a:lnTo>
                    <a:pt x="1914949" y="3771538"/>
                  </a:lnTo>
                  <a:lnTo>
                    <a:pt x="1905305" y="3818977"/>
                  </a:lnTo>
                  <a:lnTo>
                    <a:pt x="1893276" y="3865903"/>
                  </a:lnTo>
                  <a:lnTo>
                    <a:pt x="1878747" y="3906103"/>
                  </a:lnTo>
                  <a:lnTo>
                    <a:pt x="1854178" y="3939923"/>
                  </a:lnTo>
                  <a:lnTo>
                    <a:pt x="1808493" y="3962096"/>
                  </a:lnTo>
                  <a:lnTo>
                    <a:pt x="1756433" y="3969275"/>
                  </a:lnTo>
                  <a:lnTo>
                    <a:pt x="1401576" y="3997352"/>
                  </a:lnTo>
                  <a:lnTo>
                    <a:pt x="1344873" y="4000575"/>
                  </a:lnTo>
                  <a:lnTo>
                    <a:pt x="1291832" y="4001066"/>
                  </a:lnTo>
                  <a:close/>
                </a:path>
              </a:pathLst>
            </a:custGeom>
            <a:solidFill>
              <a:srgbClr val="F9B34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6"/>
            <p:cNvSpPr/>
            <p:nvPr/>
          </p:nvSpPr>
          <p:spPr>
            <a:xfrm>
              <a:off x="2456640" y="9226080"/>
              <a:ext cx="766800" cy="833760"/>
            </a:xfrm>
            <a:custGeom>
              <a:avLst/>
              <a:gdLst/>
              <a:ahLst/>
              <a:cxnLst/>
              <a:rect l="l" t="t" r="r" b="b"/>
              <a:pathLst>
                <a:path w="1480185" h="1515745">
                  <a:moveTo>
                    <a:pt x="660408" y="1515522"/>
                  </a:moveTo>
                  <a:lnTo>
                    <a:pt x="608616" y="1513274"/>
                  </a:lnTo>
                  <a:lnTo>
                    <a:pt x="557710" y="1505496"/>
                  </a:lnTo>
                  <a:lnTo>
                    <a:pt x="508133" y="1491035"/>
                  </a:lnTo>
                  <a:lnTo>
                    <a:pt x="453815" y="1461469"/>
                  </a:lnTo>
                  <a:lnTo>
                    <a:pt x="418462" y="1413400"/>
                  </a:lnTo>
                  <a:lnTo>
                    <a:pt x="413605" y="1384762"/>
                  </a:lnTo>
                  <a:lnTo>
                    <a:pt x="414823" y="1355306"/>
                  </a:lnTo>
                  <a:lnTo>
                    <a:pt x="418074" y="1325491"/>
                  </a:lnTo>
                  <a:lnTo>
                    <a:pt x="419312" y="1295777"/>
                  </a:lnTo>
                  <a:lnTo>
                    <a:pt x="407054" y="1261373"/>
                  </a:lnTo>
                  <a:lnTo>
                    <a:pt x="378302" y="1249142"/>
                  </a:lnTo>
                  <a:lnTo>
                    <a:pt x="339828" y="1241937"/>
                  </a:lnTo>
                  <a:lnTo>
                    <a:pt x="298406" y="1222608"/>
                  </a:lnTo>
                  <a:lnTo>
                    <a:pt x="256741" y="1192717"/>
                  </a:lnTo>
                  <a:lnTo>
                    <a:pt x="214499" y="1163583"/>
                  </a:lnTo>
                  <a:lnTo>
                    <a:pt x="173891" y="1132696"/>
                  </a:lnTo>
                  <a:lnTo>
                    <a:pt x="137127" y="1097540"/>
                  </a:lnTo>
                  <a:lnTo>
                    <a:pt x="108737" y="1060303"/>
                  </a:lnTo>
                  <a:lnTo>
                    <a:pt x="86485" y="1019990"/>
                  </a:lnTo>
                  <a:lnTo>
                    <a:pt x="69508" y="977073"/>
                  </a:lnTo>
                  <a:lnTo>
                    <a:pt x="56946" y="932026"/>
                  </a:lnTo>
                  <a:lnTo>
                    <a:pt x="47935" y="885319"/>
                  </a:lnTo>
                  <a:lnTo>
                    <a:pt x="41614" y="837425"/>
                  </a:lnTo>
                  <a:lnTo>
                    <a:pt x="37122" y="788817"/>
                  </a:lnTo>
                  <a:lnTo>
                    <a:pt x="30174" y="691345"/>
                  </a:lnTo>
                  <a:lnTo>
                    <a:pt x="25995" y="643426"/>
                  </a:lnTo>
                  <a:lnTo>
                    <a:pt x="11201" y="519283"/>
                  </a:lnTo>
                  <a:lnTo>
                    <a:pt x="6333" y="473778"/>
                  </a:lnTo>
                  <a:lnTo>
                    <a:pt x="2459" y="427208"/>
                  </a:lnTo>
                  <a:lnTo>
                    <a:pt x="155" y="380172"/>
                  </a:lnTo>
                  <a:lnTo>
                    <a:pt x="0" y="333270"/>
                  </a:lnTo>
                  <a:lnTo>
                    <a:pt x="2568" y="287100"/>
                  </a:lnTo>
                  <a:lnTo>
                    <a:pt x="8439" y="242262"/>
                  </a:lnTo>
                  <a:lnTo>
                    <a:pt x="18189" y="199353"/>
                  </a:lnTo>
                  <a:lnTo>
                    <a:pt x="32395" y="158972"/>
                  </a:lnTo>
                  <a:lnTo>
                    <a:pt x="51633" y="121720"/>
                  </a:lnTo>
                  <a:lnTo>
                    <a:pt x="76483" y="88193"/>
                  </a:lnTo>
                  <a:lnTo>
                    <a:pt x="107519" y="58992"/>
                  </a:lnTo>
                  <a:lnTo>
                    <a:pt x="145320" y="34715"/>
                  </a:lnTo>
                  <a:lnTo>
                    <a:pt x="190462" y="15961"/>
                  </a:lnTo>
                  <a:lnTo>
                    <a:pt x="237814" y="6749"/>
                  </a:lnTo>
                  <a:lnTo>
                    <a:pt x="286860" y="6633"/>
                  </a:lnTo>
                  <a:lnTo>
                    <a:pt x="336539" y="12102"/>
                  </a:lnTo>
                  <a:lnTo>
                    <a:pt x="385788" y="19643"/>
                  </a:lnTo>
                  <a:lnTo>
                    <a:pt x="433549" y="25745"/>
                  </a:lnTo>
                  <a:lnTo>
                    <a:pt x="486118" y="29533"/>
                  </a:lnTo>
                  <a:lnTo>
                    <a:pt x="538914" y="31681"/>
                  </a:lnTo>
                  <a:lnTo>
                    <a:pt x="591864" y="32483"/>
                  </a:lnTo>
                  <a:lnTo>
                    <a:pt x="644896" y="32233"/>
                  </a:lnTo>
                  <a:lnTo>
                    <a:pt x="697938" y="31225"/>
                  </a:lnTo>
                  <a:lnTo>
                    <a:pt x="962578" y="23306"/>
                  </a:lnTo>
                  <a:lnTo>
                    <a:pt x="1068704" y="19055"/>
                  </a:lnTo>
                  <a:lnTo>
                    <a:pt x="1174778" y="13855"/>
                  </a:lnTo>
                  <a:lnTo>
                    <a:pt x="1280802" y="7716"/>
                  </a:lnTo>
                  <a:lnTo>
                    <a:pt x="1386775" y="648"/>
                  </a:lnTo>
                  <a:lnTo>
                    <a:pt x="1402366" y="0"/>
                  </a:lnTo>
                  <a:lnTo>
                    <a:pt x="1443721" y="14686"/>
                  </a:lnTo>
                  <a:lnTo>
                    <a:pt x="1478570" y="669589"/>
                  </a:lnTo>
                  <a:lnTo>
                    <a:pt x="1480166" y="720108"/>
                  </a:lnTo>
                  <a:lnTo>
                    <a:pt x="1479234" y="770648"/>
                  </a:lnTo>
                  <a:lnTo>
                    <a:pt x="1473400" y="820429"/>
                  </a:lnTo>
                  <a:lnTo>
                    <a:pt x="1460295" y="868676"/>
                  </a:lnTo>
                  <a:lnTo>
                    <a:pt x="1441103" y="909668"/>
                  </a:lnTo>
                  <a:lnTo>
                    <a:pt x="1416168" y="946991"/>
                  </a:lnTo>
                  <a:lnTo>
                    <a:pt x="1386645" y="981380"/>
                  </a:lnTo>
                  <a:lnTo>
                    <a:pt x="1353689" y="1013572"/>
                  </a:lnTo>
                  <a:lnTo>
                    <a:pt x="1318455" y="1044301"/>
                  </a:lnTo>
                  <a:lnTo>
                    <a:pt x="1245770" y="1104315"/>
                  </a:lnTo>
                  <a:lnTo>
                    <a:pt x="1210629" y="1135071"/>
                  </a:lnTo>
                  <a:lnTo>
                    <a:pt x="1177828" y="1167306"/>
                  </a:lnTo>
                  <a:lnTo>
                    <a:pt x="1148522" y="1201758"/>
                  </a:lnTo>
                  <a:lnTo>
                    <a:pt x="1123866" y="1239161"/>
                  </a:lnTo>
                  <a:lnTo>
                    <a:pt x="1105014" y="1280250"/>
                  </a:lnTo>
                  <a:lnTo>
                    <a:pt x="1089848" y="1329277"/>
                  </a:lnTo>
                  <a:lnTo>
                    <a:pt x="1083350" y="1344558"/>
                  </a:lnTo>
                  <a:lnTo>
                    <a:pt x="1037847" y="1411795"/>
                  </a:lnTo>
                  <a:lnTo>
                    <a:pt x="1001437" y="1440972"/>
                  </a:lnTo>
                  <a:lnTo>
                    <a:pt x="959220" y="1463225"/>
                  </a:lnTo>
                  <a:lnTo>
                    <a:pt x="913089" y="1479770"/>
                  </a:lnTo>
                  <a:lnTo>
                    <a:pt x="864940" y="1491825"/>
                  </a:lnTo>
                  <a:lnTo>
                    <a:pt x="816667" y="1500607"/>
                  </a:lnTo>
                  <a:lnTo>
                    <a:pt x="764876" y="1508036"/>
                  </a:lnTo>
                  <a:lnTo>
                    <a:pt x="712642" y="1513392"/>
                  </a:lnTo>
                  <a:lnTo>
                    <a:pt x="660408" y="1515522"/>
                  </a:lnTo>
                  <a:close/>
                </a:path>
              </a:pathLst>
            </a:custGeom>
            <a:solidFill>
              <a:srgbClr val="CADEDE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7"/>
            <p:cNvSpPr/>
            <p:nvPr/>
          </p:nvSpPr>
          <p:spPr>
            <a:xfrm>
              <a:off x="1965600" y="7073280"/>
              <a:ext cx="1924560" cy="2687040"/>
            </a:xfrm>
            <a:custGeom>
              <a:avLst/>
              <a:gdLst/>
              <a:ahLst/>
              <a:cxnLst/>
              <a:rect l="l" t="t" r="r" b="b"/>
              <a:pathLst>
                <a:path w="3712845" h="4882515">
                  <a:moveTo>
                    <a:pt x="1527582" y="3881559"/>
                  </a:moveTo>
                  <a:lnTo>
                    <a:pt x="1528009" y="3831565"/>
                  </a:lnTo>
                  <a:lnTo>
                    <a:pt x="1526246" y="3781824"/>
                  </a:lnTo>
                  <a:lnTo>
                    <a:pt x="1522417" y="3732334"/>
                  </a:lnTo>
                  <a:lnTo>
                    <a:pt x="1516642" y="3683088"/>
                  </a:lnTo>
                  <a:lnTo>
                    <a:pt x="1509043" y="3634083"/>
                  </a:lnTo>
                  <a:lnTo>
                    <a:pt x="1499742" y="3585314"/>
                  </a:lnTo>
                  <a:lnTo>
                    <a:pt x="1488860" y="3536776"/>
                  </a:lnTo>
                  <a:lnTo>
                    <a:pt x="1476520" y="3488466"/>
                  </a:lnTo>
                  <a:lnTo>
                    <a:pt x="1462844" y="3440378"/>
                  </a:lnTo>
                  <a:lnTo>
                    <a:pt x="1447952" y="3392509"/>
                  </a:lnTo>
                  <a:lnTo>
                    <a:pt x="1431967" y="3344853"/>
                  </a:lnTo>
                  <a:lnTo>
                    <a:pt x="1415011" y="3297407"/>
                  </a:lnTo>
                  <a:lnTo>
                    <a:pt x="1397205" y="3250165"/>
                  </a:lnTo>
                  <a:lnTo>
                    <a:pt x="1378670" y="3203124"/>
                  </a:lnTo>
                  <a:lnTo>
                    <a:pt x="1359530" y="3156279"/>
                  </a:lnTo>
                  <a:lnTo>
                    <a:pt x="1339905" y="3109625"/>
                  </a:lnTo>
                  <a:lnTo>
                    <a:pt x="1319918" y="3063158"/>
                  </a:lnTo>
                  <a:lnTo>
                    <a:pt x="1299689" y="3016874"/>
                  </a:lnTo>
                  <a:lnTo>
                    <a:pt x="1279342" y="2970768"/>
                  </a:lnTo>
                  <a:lnTo>
                    <a:pt x="1258996" y="2924835"/>
                  </a:lnTo>
                  <a:lnTo>
                    <a:pt x="1243371" y="2883253"/>
                  </a:lnTo>
                  <a:lnTo>
                    <a:pt x="1233283" y="2839098"/>
                  </a:lnTo>
                  <a:lnTo>
                    <a:pt x="1232284" y="2796485"/>
                  </a:lnTo>
                  <a:lnTo>
                    <a:pt x="1243922" y="2759528"/>
                  </a:lnTo>
                  <a:lnTo>
                    <a:pt x="1271746" y="2732342"/>
                  </a:lnTo>
                  <a:lnTo>
                    <a:pt x="1299688" y="2723388"/>
                  </a:lnTo>
                  <a:lnTo>
                    <a:pt x="1329224" y="2725004"/>
                  </a:lnTo>
                  <a:lnTo>
                    <a:pt x="1382877" y="2752761"/>
                  </a:lnTo>
                  <a:lnTo>
                    <a:pt x="1419585" y="2799901"/>
                  </a:lnTo>
                  <a:lnTo>
                    <a:pt x="1446412" y="2854219"/>
                  </a:lnTo>
                  <a:lnTo>
                    <a:pt x="1459918" y="2880398"/>
                  </a:lnTo>
                  <a:lnTo>
                    <a:pt x="1477329" y="2904124"/>
                  </a:lnTo>
                  <a:lnTo>
                    <a:pt x="1498883" y="2920711"/>
                  </a:lnTo>
                  <a:lnTo>
                    <a:pt x="1524820" y="2925474"/>
                  </a:lnTo>
                  <a:lnTo>
                    <a:pt x="1537430" y="2922549"/>
                  </a:lnTo>
                  <a:lnTo>
                    <a:pt x="1570718" y="2901013"/>
                  </a:lnTo>
                  <a:lnTo>
                    <a:pt x="1611253" y="2864738"/>
                  </a:lnTo>
                  <a:lnTo>
                    <a:pt x="1649578" y="2826170"/>
                  </a:lnTo>
                  <a:lnTo>
                    <a:pt x="1685551" y="2785408"/>
                  </a:lnTo>
                  <a:lnTo>
                    <a:pt x="1719035" y="2742552"/>
                  </a:lnTo>
                  <a:lnTo>
                    <a:pt x="1745759" y="2775660"/>
                  </a:lnTo>
                  <a:lnTo>
                    <a:pt x="1774096" y="2807372"/>
                  </a:lnTo>
                  <a:lnTo>
                    <a:pt x="1805183" y="2835814"/>
                  </a:lnTo>
                  <a:lnTo>
                    <a:pt x="1840154" y="2859111"/>
                  </a:lnTo>
                  <a:lnTo>
                    <a:pt x="1879985" y="2874585"/>
                  </a:lnTo>
                  <a:lnTo>
                    <a:pt x="1922307" y="2879690"/>
                  </a:lnTo>
                  <a:lnTo>
                    <a:pt x="1963234" y="2872751"/>
                  </a:lnTo>
                  <a:lnTo>
                    <a:pt x="1998883" y="2852092"/>
                  </a:lnTo>
                  <a:lnTo>
                    <a:pt x="2014507" y="2835963"/>
                  </a:lnTo>
                  <a:lnTo>
                    <a:pt x="2029216" y="2818778"/>
                  </a:lnTo>
                  <a:lnTo>
                    <a:pt x="2044960" y="2803307"/>
                  </a:lnTo>
                  <a:lnTo>
                    <a:pt x="2063692" y="2792323"/>
                  </a:lnTo>
                  <a:lnTo>
                    <a:pt x="2095851" y="2790542"/>
                  </a:lnTo>
                  <a:lnTo>
                    <a:pt x="2125101" y="2805830"/>
                  </a:lnTo>
                  <a:lnTo>
                    <a:pt x="2147180" y="2832763"/>
                  </a:lnTo>
                  <a:lnTo>
                    <a:pt x="2157824" y="2865918"/>
                  </a:lnTo>
                  <a:lnTo>
                    <a:pt x="2156523" y="2899883"/>
                  </a:lnTo>
                  <a:lnTo>
                    <a:pt x="2147412" y="2932812"/>
                  </a:lnTo>
                  <a:lnTo>
                    <a:pt x="2133202" y="2964624"/>
                  </a:lnTo>
                  <a:lnTo>
                    <a:pt x="2116602" y="2995239"/>
                  </a:lnTo>
                  <a:lnTo>
                    <a:pt x="2092445" y="3038311"/>
                  </a:lnTo>
                  <a:lnTo>
                    <a:pt x="2068349" y="3081810"/>
                  </a:lnTo>
                  <a:lnTo>
                    <a:pt x="2044505" y="3125720"/>
                  </a:lnTo>
                  <a:lnTo>
                    <a:pt x="2021104" y="3170027"/>
                  </a:lnTo>
                  <a:lnTo>
                    <a:pt x="1998337" y="3214716"/>
                  </a:lnTo>
                  <a:lnTo>
                    <a:pt x="1976397" y="3259772"/>
                  </a:lnTo>
                  <a:lnTo>
                    <a:pt x="1955473" y="3305178"/>
                  </a:lnTo>
                  <a:lnTo>
                    <a:pt x="1935757" y="3350921"/>
                  </a:lnTo>
                  <a:lnTo>
                    <a:pt x="1917441" y="3396986"/>
                  </a:lnTo>
                  <a:lnTo>
                    <a:pt x="1900715" y="3443357"/>
                  </a:lnTo>
                  <a:lnTo>
                    <a:pt x="1885772" y="3490019"/>
                  </a:lnTo>
                  <a:lnTo>
                    <a:pt x="1872801" y="3536957"/>
                  </a:lnTo>
                  <a:lnTo>
                    <a:pt x="1861996" y="3584156"/>
                  </a:lnTo>
                  <a:lnTo>
                    <a:pt x="1853546" y="3631601"/>
                  </a:lnTo>
                  <a:lnTo>
                    <a:pt x="1847643" y="3679277"/>
                  </a:lnTo>
                  <a:lnTo>
                    <a:pt x="1844478" y="3727168"/>
                  </a:lnTo>
                  <a:lnTo>
                    <a:pt x="1844244" y="3775261"/>
                  </a:lnTo>
                  <a:lnTo>
                    <a:pt x="1847130" y="3823539"/>
                  </a:lnTo>
                  <a:lnTo>
                    <a:pt x="1853328" y="3871988"/>
                  </a:lnTo>
                  <a:moveTo>
                    <a:pt x="417965" y="1166233"/>
                  </a:moveTo>
                  <a:lnTo>
                    <a:pt x="397516" y="1126670"/>
                  </a:lnTo>
                  <a:lnTo>
                    <a:pt x="372307" y="1089820"/>
                  </a:lnTo>
                  <a:lnTo>
                    <a:pt x="343949" y="1054964"/>
                  </a:lnTo>
                  <a:lnTo>
                    <a:pt x="314058" y="1021384"/>
                  </a:lnTo>
                  <a:lnTo>
                    <a:pt x="279895" y="983957"/>
                  </a:lnTo>
                  <a:lnTo>
                    <a:pt x="245545" y="946692"/>
                  </a:lnTo>
                  <a:lnTo>
                    <a:pt x="211009" y="909591"/>
                  </a:lnTo>
                  <a:lnTo>
                    <a:pt x="176289" y="872658"/>
                  </a:lnTo>
                  <a:lnTo>
                    <a:pt x="141388" y="835896"/>
                  </a:lnTo>
                  <a:lnTo>
                    <a:pt x="106307" y="799310"/>
                  </a:lnTo>
                  <a:lnTo>
                    <a:pt x="71047" y="762902"/>
                  </a:lnTo>
                  <a:lnTo>
                    <a:pt x="35611" y="726676"/>
                  </a:lnTo>
                  <a:lnTo>
                    <a:pt x="0" y="690636"/>
                  </a:lnTo>
                  <a:lnTo>
                    <a:pt x="10295" y="690184"/>
                  </a:lnTo>
                  <a:lnTo>
                    <a:pt x="20531" y="691646"/>
                  </a:lnTo>
                  <a:lnTo>
                    <a:pt x="30329" y="694943"/>
                  </a:lnTo>
                  <a:lnTo>
                    <a:pt x="39310" y="699995"/>
                  </a:lnTo>
                  <a:moveTo>
                    <a:pt x="1128103" y="667452"/>
                  </a:moveTo>
                  <a:lnTo>
                    <a:pt x="1132950" y="662161"/>
                  </a:lnTo>
                  <a:lnTo>
                    <a:pt x="1134690" y="654955"/>
                  </a:lnTo>
                  <a:lnTo>
                    <a:pt x="1134199" y="646873"/>
                  </a:lnTo>
                  <a:lnTo>
                    <a:pt x="1116760" y="591360"/>
                  </a:lnTo>
                  <a:lnTo>
                    <a:pt x="1099440" y="544222"/>
                  </a:lnTo>
                  <a:lnTo>
                    <a:pt x="1080914" y="497411"/>
                  </a:lnTo>
                  <a:lnTo>
                    <a:pt x="1061704" y="450805"/>
                  </a:lnTo>
                  <a:lnTo>
                    <a:pt x="1042332" y="404278"/>
                  </a:lnTo>
                  <a:lnTo>
                    <a:pt x="1023319" y="357708"/>
                  </a:lnTo>
                  <a:lnTo>
                    <a:pt x="1005187" y="310968"/>
                  </a:lnTo>
                  <a:lnTo>
                    <a:pt x="988458" y="263936"/>
                  </a:lnTo>
                  <a:lnTo>
                    <a:pt x="973653" y="216488"/>
                  </a:lnTo>
                  <a:lnTo>
                    <a:pt x="961294" y="168499"/>
                  </a:lnTo>
                  <a:lnTo>
                    <a:pt x="951902" y="119846"/>
                  </a:lnTo>
                  <a:lnTo>
                    <a:pt x="946000" y="70403"/>
                  </a:lnTo>
                  <a:moveTo>
                    <a:pt x="1895188" y="529409"/>
                  </a:moveTo>
                  <a:lnTo>
                    <a:pt x="1893621" y="480121"/>
                  </a:lnTo>
                  <a:lnTo>
                    <a:pt x="1894124" y="430812"/>
                  </a:lnTo>
                  <a:lnTo>
                    <a:pt x="1896684" y="381565"/>
                  </a:lnTo>
                  <a:lnTo>
                    <a:pt x="1901283" y="332467"/>
                  </a:lnTo>
                  <a:lnTo>
                    <a:pt x="1907908" y="283600"/>
                  </a:lnTo>
                  <a:lnTo>
                    <a:pt x="1916542" y="235050"/>
                  </a:lnTo>
                  <a:lnTo>
                    <a:pt x="1927170" y="186901"/>
                  </a:lnTo>
                  <a:lnTo>
                    <a:pt x="1939778" y="139237"/>
                  </a:lnTo>
                  <a:lnTo>
                    <a:pt x="1954349" y="92142"/>
                  </a:lnTo>
                  <a:lnTo>
                    <a:pt x="1970868" y="45702"/>
                  </a:lnTo>
                  <a:lnTo>
                    <a:pt x="1989320" y="0"/>
                  </a:lnTo>
                  <a:moveTo>
                    <a:pt x="2734944" y="802516"/>
                  </a:moveTo>
                  <a:lnTo>
                    <a:pt x="2758730" y="757174"/>
                  </a:lnTo>
                  <a:lnTo>
                    <a:pt x="2782800" y="711990"/>
                  </a:lnTo>
                  <a:lnTo>
                    <a:pt x="2807153" y="666965"/>
                  </a:lnTo>
                  <a:lnTo>
                    <a:pt x="2831787" y="622097"/>
                  </a:lnTo>
                  <a:lnTo>
                    <a:pt x="2856701" y="577388"/>
                  </a:lnTo>
                  <a:lnTo>
                    <a:pt x="2881896" y="532837"/>
                  </a:lnTo>
                  <a:lnTo>
                    <a:pt x="2907369" y="488444"/>
                  </a:lnTo>
                  <a:lnTo>
                    <a:pt x="2933120" y="444210"/>
                  </a:lnTo>
                  <a:lnTo>
                    <a:pt x="2959147" y="400134"/>
                  </a:lnTo>
                  <a:lnTo>
                    <a:pt x="2985451" y="356215"/>
                  </a:lnTo>
                  <a:lnTo>
                    <a:pt x="3012029" y="312455"/>
                  </a:lnTo>
                  <a:lnTo>
                    <a:pt x="3019652" y="324862"/>
                  </a:lnTo>
                  <a:lnTo>
                    <a:pt x="3023929" y="338804"/>
                  </a:lnTo>
                  <a:lnTo>
                    <a:pt x="3024699" y="353344"/>
                  </a:lnTo>
                  <a:lnTo>
                    <a:pt x="3021804" y="367545"/>
                  </a:lnTo>
                  <a:moveTo>
                    <a:pt x="3269354" y="1269605"/>
                  </a:moveTo>
                  <a:lnTo>
                    <a:pt x="3269895" y="1273939"/>
                  </a:lnTo>
                  <a:lnTo>
                    <a:pt x="3274480" y="1275880"/>
                  </a:lnTo>
                  <a:lnTo>
                    <a:pt x="3280858" y="1275587"/>
                  </a:lnTo>
                  <a:lnTo>
                    <a:pt x="3330801" y="1243575"/>
                  </a:lnTo>
                  <a:lnTo>
                    <a:pt x="3374514" y="1213476"/>
                  </a:lnTo>
                  <a:lnTo>
                    <a:pt x="3417913" y="1182927"/>
                  </a:lnTo>
                  <a:lnTo>
                    <a:pt x="3460995" y="1151934"/>
                  </a:lnTo>
                  <a:lnTo>
                    <a:pt x="3503756" y="1120502"/>
                  </a:lnTo>
                  <a:lnTo>
                    <a:pt x="3546191" y="1088636"/>
                  </a:lnTo>
                  <a:lnTo>
                    <a:pt x="3588298" y="1056342"/>
                  </a:lnTo>
                  <a:lnTo>
                    <a:pt x="3630072" y="1023623"/>
                  </a:lnTo>
                  <a:lnTo>
                    <a:pt x="3671509" y="990486"/>
                  </a:lnTo>
                  <a:lnTo>
                    <a:pt x="3712606" y="956936"/>
                  </a:lnTo>
                  <a:moveTo>
                    <a:pt x="1050970" y="4801486"/>
                  </a:moveTo>
                  <a:lnTo>
                    <a:pt x="1098118" y="4811248"/>
                  </a:lnTo>
                  <a:lnTo>
                    <a:pt x="1145578" y="4820481"/>
                  </a:lnTo>
                  <a:lnTo>
                    <a:pt x="1193251" y="4828672"/>
                  </a:lnTo>
                  <a:lnTo>
                    <a:pt x="1241039" y="4835309"/>
                  </a:lnTo>
                  <a:lnTo>
                    <a:pt x="1288845" y="4839878"/>
                  </a:lnTo>
                  <a:lnTo>
                    <a:pt x="1336570" y="4841867"/>
                  </a:lnTo>
                  <a:lnTo>
                    <a:pt x="1384117" y="4840763"/>
                  </a:lnTo>
                  <a:lnTo>
                    <a:pt x="1431388" y="4836052"/>
                  </a:lnTo>
                  <a:lnTo>
                    <a:pt x="1478285" y="4827222"/>
                  </a:lnTo>
                  <a:moveTo>
                    <a:pt x="1059682" y="4535186"/>
                  </a:moveTo>
                  <a:lnTo>
                    <a:pt x="1114856" y="4542012"/>
                  </a:lnTo>
                  <a:lnTo>
                    <a:pt x="1170070" y="4548799"/>
                  </a:lnTo>
                  <a:lnTo>
                    <a:pt x="1225284" y="4555585"/>
                  </a:lnTo>
                  <a:lnTo>
                    <a:pt x="1280458" y="4562411"/>
                  </a:lnTo>
                  <a:moveTo>
                    <a:pt x="1926849" y="4564751"/>
                  </a:moveTo>
                  <a:lnTo>
                    <a:pt x="1967202" y="4562165"/>
                  </a:lnTo>
                  <a:lnTo>
                    <a:pt x="2007595" y="4559540"/>
                  </a:lnTo>
                  <a:lnTo>
                    <a:pt x="2047987" y="4556914"/>
                  </a:lnTo>
                  <a:lnTo>
                    <a:pt x="2088340" y="4554329"/>
                  </a:lnTo>
                  <a:lnTo>
                    <a:pt x="2139200" y="4550633"/>
                  </a:lnTo>
                  <a:lnTo>
                    <a:pt x="2189999" y="4545079"/>
                  </a:lnTo>
                  <a:lnTo>
                    <a:pt x="2239910" y="4536013"/>
                  </a:lnTo>
                  <a:lnTo>
                    <a:pt x="2288107" y="4521781"/>
                  </a:lnTo>
                  <a:lnTo>
                    <a:pt x="2333765" y="4500728"/>
                  </a:lnTo>
                  <a:moveTo>
                    <a:pt x="1975509" y="4882099"/>
                  </a:moveTo>
                  <a:lnTo>
                    <a:pt x="2019526" y="4861386"/>
                  </a:lnTo>
                  <a:lnTo>
                    <a:pt x="2064962" y="4843960"/>
                  </a:lnTo>
                  <a:lnTo>
                    <a:pt x="2111549" y="4829892"/>
                  </a:lnTo>
                  <a:lnTo>
                    <a:pt x="2159024" y="4819256"/>
                  </a:lnTo>
                  <a:lnTo>
                    <a:pt x="2207122" y="4812121"/>
                  </a:lnTo>
                </a:path>
              </a:pathLst>
            </a:custGeom>
            <a:noFill/>
            <a:ln w="106200">
              <a:solidFill>
                <a:srgbClr val="13467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31" name="Picture 3"/>
          <p:cNvPicPr/>
          <p:nvPr/>
        </p:nvPicPr>
        <p:blipFill>
          <a:blip r:embed="rId2" cstate="print"/>
          <a:stretch/>
        </p:blipFill>
        <p:spPr>
          <a:xfrm rot="10800000">
            <a:off x="11057760" y="4830480"/>
            <a:ext cx="7230240" cy="5449320"/>
          </a:xfrm>
          <a:prstGeom prst="rect">
            <a:avLst/>
          </a:prstGeom>
          <a:ln>
            <a:noFill/>
          </a:ln>
        </p:spPr>
      </p:pic>
      <p:pic>
        <p:nvPicPr>
          <p:cNvPr id="332" name="Picture 2" descr="C:\Users\User\Desktop\САЙТ\free-png.ru-65.png"/>
          <p:cNvPicPr/>
          <p:nvPr/>
        </p:nvPicPr>
        <p:blipFill>
          <a:blip r:embed="rId3" cstate="print"/>
          <a:stretch/>
        </p:blipFill>
        <p:spPr>
          <a:xfrm>
            <a:off x="13106520" y="3243960"/>
            <a:ext cx="4799880" cy="6917040"/>
          </a:xfrm>
          <a:prstGeom prst="rect">
            <a:avLst/>
          </a:prstGeom>
          <a:ln>
            <a:noFill/>
          </a:ln>
        </p:spPr>
      </p:pic>
      <p:sp>
        <p:nvSpPr>
          <p:cNvPr id="333" name="CustomShape 8"/>
          <p:cNvSpPr/>
          <p:nvPr/>
        </p:nvSpPr>
        <p:spPr>
          <a:xfrm>
            <a:off x="990720" y="1414440"/>
            <a:ext cx="12877200" cy="338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7200" b="1" strike="noStrike" spc="-1">
                <a:solidFill>
                  <a:srgbClr val="002060"/>
                </a:solidFill>
                <a:latin typeface="Calibri"/>
                <a:ea typeface="DejaVu Sans"/>
              </a:rPr>
              <a:t>МОЯ ПЕДАГОГИЧЕСКАЯ НАХОДКА!</a:t>
            </a:r>
            <a:endParaRPr lang="ru-RU" sz="7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7200" b="0" strike="noStrike" spc="-1">
              <a:latin typeface="Arial"/>
            </a:endParaRPr>
          </a:p>
        </p:txBody>
      </p:sp>
      <p:pic>
        <p:nvPicPr>
          <p:cNvPr id="334" name="Picture 2" descr="C:\Users\User\Desktop\САЙТ\mKaHWjWzzNQ.jpg"/>
          <p:cNvPicPr/>
          <p:nvPr/>
        </p:nvPicPr>
        <p:blipFill>
          <a:blip r:embed="rId4" cstate="print"/>
          <a:stretch/>
        </p:blipFill>
        <p:spPr>
          <a:xfrm rot="20941800">
            <a:off x="886634" y="3253325"/>
            <a:ext cx="3191670" cy="2473187"/>
          </a:xfrm>
          <a:prstGeom prst="rect">
            <a:avLst/>
          </a:prstGeom>
          <a:ln>
            <a:noFill/>
          </a:ln>
        </p:spPr>
      </p:pic>
      <p:pic>
        <p:nvPicPr>
          <p:cNvPr id="335" name="Picture 3" descr="C:\Users\User\Desktop\САЙТ\Grafomotornye-dorozhki-i-provodilki-dlya-palchikovoy-gimnastiki-obeikh-ruk-64.jpg"/>
          <p:cNvPicPr/>
          <p:nvPr/>
        </p:nvPicPr>
        <p:blipFill>
          <a:blip r:embed="rId5" cstate="print"/>
          <a:stretch/>
        </p:blipFill>
        <p:spPr>
          <a:xfrm>
            <a:off x="5327576" y="5143500"/>
            <a:ext cx="3029472" cy="2957464"/>
          </a:xfrm>
          <a:prstGeom prst="rect">
            <a:avLst/>
          </a:prstGeom>
          <a:ln>
            <a:noFill/>
          </a:ln>
        </p:spPr>
      </p:pic>
      <p:pic>
        <p:nvPicPr>
          <p:cNvPr id="336" name="Picture 4" descr="C:\Users\User\Desktop\САЙТ\FD84NEhZdSs.jpg"/>
          <p:cNvPicPr/>
          <p:nvPr/>
        </p:nvPicPr>
        <p:blipFill>
          <a:blip r:embed="rId6" cstate="print"/>
          <a:stretch/>
        </p:blipFill>
        <p:spPr>
          <a:xfrm rot="552000">
            <a:off x="9791073" y="3580618"/>
            <a:ext cx="3166609" cy="24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0" y="0"/>
            <a:ext cx="12648600" cy="6971760"/>
          </a:xfrm>
          <a:custGeom>
            <a:avLst/>
            <a:gdLst/>
            <a:ahLst/>
            <a:cxnLst/>
            <a:rect l="l" t="t" r="r" b="b"/>
            <a:pathLst>
              <a:path w="6563359" h="2316480">
                <a:moveTo>
                  <a:pt x="3596269" y="2315985"/>
                </a:moveTo>
                <a:lnTo>
                  <a:pt x="5424611" y="1980270"/>
                </a:lnTo>
                <a:lnTo>
                  <a:pt x="6299090" y="1002957"/>
                </a:lnTo>
                <a:lnTo>
                  <a:pt x="6562879" y="0"/>
                </a:lnTo>
                <a:lnTo>
                  <a:pt x="0" y="0"/>
                </a:lnTo>
                <a:lnTo>
                  <a:pt x="0" y="695820"/>
                </a:lnTo>
                <a:lnTo>
                  <a:pt x="1208194" y="1703483"/>
                </a:lnTo>
                <a:lnTo>
                  <a:pt x="3596269" y="2315985"/>
                </a:lnTo>
                <a:close/>
              </a:path>
            </a:pathLst>
          </a:custGeom>
          <a:solidFill>
            <a:srgbClr val="FFF7E8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1" name="Picture 3"/>
          <p:cNvPicPr/>
          <p:nvPr/>
        </p:nvPicPr>
        <p:blipFill>
          <a:blip r:embed="rId2" cstate="print"/>
          <a:srcRect l="16858" t="5549" r="2658" b="8898"/>
          <a:stretch/>
        </p:blipFill>
        <p:spPr>
          <a:xfrm>
            <a:off x="1523880" y="1104840"/>
            <a:ext cx="15375960" cy="81154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0" y="0"/>
            <a:ext cx="7228800" cy="5447520"/>
          </a:xfrm>
          <a:custGeom>
            <a:avLst/>
            <a:gdLst/>
            <a:ahLst/>
            <a:cxnLst/>
            <a:rect l="l" t="t" r="r" b="b"/>
            <a:pathLst>
              <a:path w="7230109" h="5448935">
                <a:moveTo>
                  <a:pt x="0" y="5448814"/>
                </a:moveTo>
                <a:lnTo>
                  <a:pt x="0" y="0"/>
                </a:lnTo>
                <a:lnTo>
                  <a:pt x="7222006" y="0"/>
                </a:lnTo>
                <a:lnTo>
                  <a:pt x="7222924" y="9908"/>
                </a:lnTo>
                <a:lnTo>
                  <a:pt x="7225736" y="48556"/>
                </a:lnTo>
                <a:lnTo>
                  <a:pt x="7227790" y="87208"/>
                </a:lnTo>
                <a:lnTo>
                  <a:pt x="7229092" y="125852"/>
                </a:lnTo>
                <a:lnTo>
                  <a:pt x="7229650" y="164479"/>
                </a:lnTo>
                <a:lnTo>
                  <a:pt x="7229471" y="203080"/>
                </a:lnTo>
                <a:lnTo>
                  <a:pt x="7228562" y="241644"/>
                </a:lnTo>
                <a:lnTo>
                  <a:pt x="7226931" y="280162"/>
                </a:lnTo>
                <a:lnTo>
                  <a:pt x="7224584" y="318624"/>
                </a:lnTo>
                <a:lnTo>
                  <a:pt x="7221529" y="357021"/>
                </a:lnTo>
                <a:lnTo>
                  <a:pt x="7217773" y="395342"/>
                </a:lnTo>
                <a:lnTo>
                  <a:pt x="7213324" y="433579"/>
                </a:lnTo>
                <a:lnTo>
                  <a:pt x="7208188" y="471720"/>
                </a:lnTo>
                <a:lnTo>
                  <a:pt x="7202373" y="509757"/>
                </a:lnTo>
                <a:lnTo>
                  <a:pt x="7195885" y="547680"/>
                </a:lnTo>
                <a:lnTo>
                  <a:pt x="7188733" y="585479"/>
                </a:lnTo>
                <a:lnTo>
                  <a:pt x="7180923" y="623144"/>
                </a:lnTo>
                <a:lnTo>
                  <a:pt x="7172463" y="660665"/>
                </a:lnTo>
                <a:lnTo>
                  <a:pt x="7163360" y="698034"/>
                </a:lnTo>
                <a:lnTo>
                  <a:pt x="7153620" y="735239"/>
                </a:lnTo>
                <a:lnTo>
                  <a:pt x="7143252" y="772272"/>
                </a:lnTo>
                <a:lnTo>
                  <a:pt x="7132263" y="809122"/>
                </a:lnTo>
                <a:lnTo>
                  <a:pt x="7120659" y="845781"/>
                </a:lnTo>
                <a:lnTo>
                  <a:pt x="7108448" y="882237"/>
                </a:lnTo>
                <a:lnTo>
                  <a:pt x="7095637" y="918482"/>
                </a:lnTo>
                <a:lnTo>
                  <a:pt x="7082233" y="954505"/>
                </a:lnTo>
                <a:lnTo>
                  <a:pt x="7068245" y="990298"/>
                </a:lnTo>
                <a:lnTo>
                  <a:pt x="7053677" y="1025850"/>
                </a:lnTo>
                <a:lnTo>
                  <a:pt x="7038539" y="1061151"/>
                </a:lnTo>
                <a:lnTo>
                  <a:pt x="7022837" y="1096192"/>
                </a:lnTo>
                <a:lnTo>
                  <a:pt x="7006579" y="1130963"/>
                </a:lnTo>
                <a:lnTo>
                  <a:pt x="6989771" y="1165454"/>
                </a:lnTo>
                <a:lnTo>
                  <a:pt x="6972421" y="1199656"/>
                </a:lnTo>
                <a:lnTo>
                  <a:pt x="6954536" y="1233559"/>
                </a:lnTo>
                <a:lnTo>
                  <a:pt x="6936124" y="1267152"/>
                </a:lnTo>
                <a:lnTo>
                  <a:pt x="6917191" y="1300427"/>
                </a:lnTo>
                <a:lnTo>
                  <a:pt x="6897745" y="1333374"/>
                </a:lnTo>
                <a:lnTo>
                  <a:pt x="6877792" y="1365983"/>
                </a:lnTo>
                <a:lnTo>
                  <a:pt x="6857341" y="1398243"/>
                </a:lnTo>
                <a:lnTo>
                  <a:pt x="6836398" y="1430146"/>
                </a:lnTo>
                <a:lnTo>
                  <a:pt x="6814971" y="1461682"/>
                </a:lnTo>
                <a:lnTo>
                  <a:pt x="6770693" y="1523613"/>
                </a:lnTo>
                <a:lnTo>
                  <a:pt x="6724564" y="1583958"/>
                </a:lnTo>
                <a:lnTo>
                  <a:pt x="6676641" y="1642638"/>
                </a:lnTo>
                <a:lnTo>
                  <a:pt x="6626984" y="1699577"/>
                </a:lnTo>
                <a:lnTo>
                  <a:pt x="6575648" y="1754697"/>
                </a:lnTo>
                <a:lnTo>
                  <a:pt x="6522693" y="1807918"/>
                </a:lnTo>
                <a:lnTo>
                  <a:pt x="6468175" y="1859165"/>
                </a:lnTo>
                <a:lnTo>
                  <a:pt x="6412153" y="1908358"/>
                </a:lnTo>
                <a:lnTo>
                  <a:pt x="6354685" y="1955420"/>
                </a:lnTo>
                <a:lnTo>
                  <a:pt x="6295827" y="2000273"/>
                </a:lnTo>
                <a:lnTo>
                  <a:pt x="6235638" y="2042839"/>
                </a:lnTo>
                <a:lnTo>
                  <a:pt x="6174176" y="2083041"/>
                </a:lnTo>
                <a:lnTo>
                  <a:pt x="6111499" y="2120799"/>
                </a:lnTo>
                <a:lnTo>
                  <a:pt x="6047663" y="2156038"/>
                </a:lnTo>
                <a:lnTo>
                  <a:pt x="5982727" y="2188678"/>
                </a:lnTo>
                <a:lnTo>
                  <a:pt x="5916748" y="2218642"/>
                </a:lnTo>
                <a:lnTo>
                  <a:pt x="5849785" y="2245852"/>
                </a:lnTo>
                <a:lnTo>
                  <a:pt x="5781895" y="2270230"/>
                </a:lnTo>
                <a:lnTo>
                  <a:pt x="5713136" y="2291698"/>
                </a:lnTo>
                <a:lnTo>
                  <a:pt x="5643565" y="2310178"/>
                </a:lnTo>
                <a:lnTo>
                  <a:pt x="5573241" y="2325593"/>
                </a:lnTo>
                <a:lnTo>
                  <a:pt x="5502220" y="2337865"/>
                </a:lnTo>
                <a:lnTo>
                  <a:pt x="5430562" y="2346915"/>
                </a:lnTo>
                <a:lnTo>
                  <a:pt x="5358323" y="2352666"/>
                </a:lnTo>
                <a:lnTo>
                  <a:pt x="5285561" y="2355041"/>
                </a:lnTo>
                <a:lnTo>
                  <a:pt x="5212334" y="2353960"/>
                </a:lnTo>
                <a:lnTo>
                  <a:pt x="5138700" y="2349347"/>
                </a:lnTo>
                <a:lnTo>
                  <a:pt x="5064716" y="2341123"/>
                </a:lnTo>
                <a:lnTo>
                  <a:pt x="4990441" y="2329211"/>
                </a:lnTo>
                <a:lnTo>
                  <a:pt x="4915931" y="2313532"/>
                </a:lnTo>
                <a:lnTo>
                  <a:pt x="4878607" y="2304256"/>
                </a:lnTo>
                <a:lnTo>
                  <a:pt x="4841518" y="2294499"/>
                </a:lnTo>
                <a:lnTo>
                  <a:pt x="4804541" y="2284614"/>
                </a:lnTo>
                <a:lnTo>
                  <a:pt x="4767676" y="2274618"/>
                </a:lnTo>
                <a:lnTo>
                  <a:pt x="4730920" y="2264532"/>
                </a:lnTo>
                <a:lnTo>
                  <a:pt x="4657735" y="2244166"/>
                </a:lnTo>
                <a:lnTo>
                  <a:pt x="4440713" y="2182910"/>
                </a:lnTo>
                <a:lnTo>
                  <a:pt x="4404902" y="2172880"/>
                </a:lnTo>
                <a:lnTo>
                  <a:pt x="4333577" y="2153150"/>
                </a:lnTo>
                <a:lnTo>
                  <a:pt x="4262642" y="2133986"/>
                </a:lnTo>
                <a:lnTo>
                  <a:pt x="4192090" y="2115544"/>
                </a:lnTo>
                <a:lnTo>
                  <a:pt x="4121911" y="2097978"/>
                </a:lnTo>
                <a:lnTo>
                  <a:pt x="4052098" y="2081443"/>
                </a:lnTo>
                <a:lnTo>
                  <a:pt x="3982643" y="2066094"/>
                </a:lnTo>
                <a:lnTo>
                  <a:pt x="3913537" y="2052086"/>
                </a:lnTo>
                <a:lnTo>
                  <a:pt x="3844772" y="2039573"/>
                </a:lnTo>
                <a:lnTo>
                  <a:pt x="3776339" y="2028710"/>
                </a:lnTo>
                <a:lnTo>
                  <a:pt x="3708231" y="2019652"/>
                </a:lnTo>
                <a:lnTo>
                  <a:pt x="3640438" y="2012553"/>
                </a:lnTo>
                <a:lnTo>
                  <a:pt x="3572954" y="2007569"/>
                </a:lnTo>
                <a:lnTo>
                  <a:pt x="3505769" y="2004854"/>
                </a:lnTo>
                <a:lnTo>
                  <a:pt x="3472286" y="2004396"/>
                </a:lnTo>
                <a:lnTo>
                  <a:pt x="3438875" y="2004563"/>
                </a:lnTo>
                <a:lnTo>
                  <a:pt x="3372264" y="2006851"/>
                </a:lnTo>
                <a:lnTo>
                  <a:pt x="3305927" y="2011872"/>
                </a:lnTo>
                <a:lnTo>
                  <a:pt x="3239857" y="2019781"/>
                </a:lnTo>
                <a:lnTo>
                  <a:pt x="3174045" y="2030733"/>
                </a:lnTo>
                <a:lnTo>
                  <a:pt x="3108483" y="2044882"/>
                </a:lnTo>
                <a:lnTo>
                  <a:pt x="3043162" y="2062384"/>
                </a:lnTo>
                <a:lnTo>
                  <a:pt x="2978075" y="2083393"/>
                </a:lnTo>
                <a:lnTo>
                  <a:pt x="2913212" y="2108064"/>
                </a:lnTo>
                <a:lnTo>
                  <a:pt x="2848566" y="2136552"/>
                </a:lnTo>
                <a:lnTo>
                  <a:pt x="2784129" y="2169011"/>
                </a:lnTo>
                <a:lnTo>
                  <a:pt x="2719891" y="2205597"/>
                </a:lnTo>
                <a:lnTo>
                  <a:pt x="2655846" y="2246463"/>
                </a:lnTo>
                <a:lnTo>
                  <a:pt x="2623892" y="2268550"/>
                </a:lnTo>
                <a:lnTo>
                  <a:pt x="2591984" y="2291765"/>
                </a:lnTo>
                <a:lnTo>
                  <a:pt x="2560119" y="2316128"/>
                </a:lnTo>
                <a:lnTo>
                  <a:pt x="2528297" y="2341658"/>
                </a:lnTo>
                <a:lnTo>
                  <a:pt x="2496517" y="2368374"/>
                </a:lnTo>
                <a:lnTo>
                  <a:pt x="2464777" y="2396296"/>
                </a:lnTo>
                <a:lnTo>
                  <a:pt x="2433077" y="2425443"/>
                </a:lnTo>
                <a:lnTo>
                  <a:pt x="2401416" y="2455834"/>
                </a:lnTo>
                <a:lnTo>
                  <a:pt x="2369793" y="2487488"/>
                </a:lnTo>
                <a:lnTo>
                  <a:pt x="2338206" y="2520426"/>
                </a:lnTo>
                <a:lnTo>
                  <a:pt x="2306654" y="2554666"/>
                </a:lnTo>
                <a:lnTo>
                  <a:pt x="2275137" y="2590228"/>
                </a:lnTo>
                <a:lnTo>
                  <a:pt x="2243654" y="2627131"/>
                </a:lnTo>
                <a:lnTo>
                  <a:pt x="2212202" y="2665395"/>
                </a:lnTo>
                <a:lnTo>
                  <a:pt x="2180783" y="2705038"/>
                </a:lnTo>
                <a:lnTo>
                  <a:pt x="2149393" y="2746080"/>
                </a:lnTo>
                <a:lnTo>
                  <a:pt x="2118033" y="2788541"/>
                </a:lnTo>
                <a:lnTo>
                  <a:pt x="2086702" y="2832439"/>
                </a:lnTo>
                <a:lnTo>
                  <a:pt x="2055397" y="2877795"/>
                </a:lnTo>
                <a:lnTo>
                  <a:pt x="2024119" y="2924627"/>
                </a:lnTo>
                <a:lnTo>
                  <a:pt x="1992866" y="2972955"/>
                </a:lnTo>
                <a:lnTo>
                  <a:pt x="1961637" y="3022798"/>
                </a:lnTo>
                <a:lnTo>
                  <a:pt x="1930431" y="3074175"/>
                </a:lnTo>
                <a:lnTo>
                  <a:pt x="1899248" y="3127107"/>
                </a:lnTo>
                <a:lnTo>
                  <a:pt x="1868085" y="3181611"/>
                </a:lnTo>
                <a:lnTo>
                  <a:pt x="1836942" y="3237708"/>
                </a:lnTo>
                <a:lnTo>
                  <a:pt x="1805819" y="3295417"/>
                </a:lnTo>
                <a:lnTo>
                  <a:pt x="1774713" y="3354758"/>
                </a:lnTo>
                <a:lnTo>
                  <a:pt x="1743624" y="3415748"/>
                </a:lnTo>
                <a:lnTo>
                  <a:pt x="1712551" y="3478409"/>
                </a:lnTo>
                <a:lnTo>
                  <a:pt x="1681493" y="3542759"/>
                </a:lnTo>
                <a:lnTo>
                  <a:pt x="1650449" y="3608818"/>
                </a:lnTo>
                <a:lnTo>
                  <a:pt x="1619417" y="3676605"/>
                </a:lnTo>
                <a:lnTo>
                  <a:pt x="1588398" y="3746138"/>
                </a:lnTo>
                <a:lnTo>
                  <a:pt x="1532471" y="3874118"/>
                </a:lnTo>
                <a:lnTo>
                  <a:pt x="1506893" y="3929818"/>
                </a:lnTo>
                <a:lnTo>
                  <a:pt x="1480666" y="3984545"/>
                </a:lnTo>
                <a:lnTo>
                  <a:pt x="1453807" y="4038302"/>
                </a:lnTo>
                <a:lnTo>
                  <a:pt x="1426329" y="4091093"/>
                </a:lnTo>
                <a:lnTo>
                  <a:pt x="1398245" y="4142921"/>
                </a:lnTo>
                <a:lnTo>
                  <a:pt x="1369572" y="4193791"/>
                </a:lnTo>
                <a:lnTo>
                  <a:pt x="1340322" y="4243707"/>
                </a:lnTo>
                <a:lnTo>
                  <a:pt x="1310511" y="4292673"/>
                </a:lnTo>
                <a:lnTo>
                  <a:pt x="1280152" y="4340693"/>
                </a:lnTo>
                <a:lnTo>
                  <a:pt x="1249260" y="4387770"/>
                </a:lnTo>
                <a:lnTo>
                  <a:pt x="1217848" y="4433909"/>
                </a:lnTo>
                <a:lnTo>
                  <a:pt x="1185932" y="4479113"/>
                </a:lnTo>
                <a:lnTo>
                  <a:pt x="1153526" y="4523386"/>
                </a:lnTo>
                <a:lnTo>
                  <a:pt x="1120643" y="4566734"/>
                </a:lnTo>
                <a:lnTo>
                  <a:pt x="1087298" y="4609158"/>
                </a:lnTo>
                <a:lnTo>
                  <a:pt x="1053505" y="4650664"/>
                </a:lnTo>
                <a:lnTo>
                  <a:pt x="1019280" y="4691255"/>
                </a:lnTo>
                <a:lnTo>
                  <a:pt x="984634" y="4730936"/>
                </a:lnTo>
                <a:lnTo>
                  <a:pt x="949584" y="4769709"/>
                </a:lnTo>
                <a:lnTo>
                  <a:pt x="914144" y="4807580"/>
                </a:lnTo>
                <a:lnTo>
                  <a:pt x="878327" y="4844552"/>
                </a:lnTo>
                <a:lnTo>
                  <a:pt x="842148" y="4880629"/>
                </a:lnTo>
                <a:lnTo>
                  <a:pt x="805621" y="4915815"/>
                </a:lnTo>
                <a:lnTo>
                  <a:pt x="768761" y="4950114"/>
                </a:lnTo>
                <a:lnTo>
                  <a:pt x="731581" y="4983529"/>
                </a:lnTo>
                <a:lnTo>
                  <a:pt x="694096" y="5016066"/>
                </a:lnTo>
                <a:lnTo>
                  <a:pt x="656321" y="5047728"/>
                </a:lnTo>
                <a:lnTo>
                  <a:pt x="618269" y="5078518"/>
                </a:lnTo>
                <a:lnTo>
                  <a:pt x="579955" y="5108441"/>
                </a:lnTo>
                <a:lnTo>
                  <a:pt x="541393" y="5137500"/>
                </a:lnTo>
                <a:lnTo>
                  <a:pt x="502597" y="5165701"/>
                </a:lnTo>
                <a:lnTo>
                  <a:pt x="463582" y="5193046"/>
                </a:lnTo>
                <a:lnTo>
                  <a:pt x="424362" y="5219539"/>
                </a:lnTo>
                <a:lnTo>
                  <a:pt x="384951" y="5245185"/>
                </a:lnTo>
                <a:lnTo>
                  <a:pt x="345364" y="5269987"/>
                </a:lnTo>
                <a:lnTo>
                  <a:pt x="305614" y="5293950"/>
                </a:lnTo>
                <a:lnTo>
                  <a:pt x="265716" y="5317077"/>
                </a:lnTo>
                <a:lnTo>
                  <a:pt x="225684" y="5339372"/>
                </a:lnTo>
                <a:lnTo>
                  <a:pt x="185533" y="5360839"/>
                </a:lnTo>
                <a:lnTo>
                  <a:pt x="145277" y="5381483"/>
                </a:lnTo>
                <a:lnTo>
                  <a:pt x="104930" y="5401307"/>
                </a:lnTo>
                <a:lnTo>
                  <a:pt x="64505" y="5420315"/>
                </a:lnTo>
                <a:lnTo>
                  <a:pt x="24019" y="5438511"/>
                </a:lnTo>
                <a:lnTo>
                  <a:pt x="0" y="5448814"/>
                </a:lnTo>
                <a:close/>
              </a:path>
            </a:pathLst>
          </a:custGeom>
          <a:solidFill>
            <a:srgbClr val="8AB6D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"/>
          <p:cNvSpPr/>
          <p:nvPr/>
        </p:nvSpPr>
        <p:spPr>
          <a:xfrm>
            <a:off x="12835080" y="1062000"/>
            <a:ext cx="5452200" cy="9224280"/>
          </a:xfrm>
          <a:custGeom>
            <a:avLst/>
            <a:gdLst/>
            <a:ahLst/>
            <a:cxnLst/>
            <a:rect l="l" t="t" r="r" b="b"/>
            <a:pathLst>
              <a:path w="5454015" h="9225915">
                <a:moveTo>
                  <a:pt x="0" y="9139159"/>
                </a:moveTo>
                <a:lnTo>
                  <a:pt x="103" y="9085151"/>
                </a:lnTo>
                <a:lnTo>
                  <a:pt x="874" y="9031633"/>
                </a:lnTo>
                <a:lnTo>
                  <a:pt x="2306" y="8978598"/>
                </a:lnTo>
                <a:lnTo>
                  <a:pt x="4390" y="8926042"/>
                </a:lnTo>
                <a:lnTo>
                  <a:pt x="7120" y="8873958"/>
                </a:lnTo>
                <a:lnTo>
                  <a:pt x="10488" y="8822341"/>
                </a:lnTo>
                <a:lnTo>
                  <a:pt x="14486" y="8771186"/>
                </a:lnTo>
                <a:lnTo>
                  <a:pt x="19108" y="8720486"/>
                </a:lnTo>
                <a:lnTo>
                  <a:pt x="24346" y="8670237"/>
                </a:lnTo>
                <a:lnTo>
                  <a:pt x="30191" y="8620433"/>
                </a:lnTo>
                <a:lnTo>
                  <a:pt x="36638" y="8571068"/>
                </a:lnTo>
                <a:lnTo>
                  <a:pt x="43678" y="8522136"/>
                </a:lnTo>
                <a:lnTo>
                  <a:pt x="51305" y="8473633"/>
                </a:lnTo>
                <a:lnTo>
                  <a:pt x="59510" y="8425552"/>
                </a:lnTo>
                <a:lnTo>
                  <a:pt x="68286" y="8377888"/>
                </a:lnTo>
                <a:lnTo>
                  <a:pt x="77625" y="8330636"/>
                </a:lnTo>
                <a:lnTo>
                  <a:pt x="87521" y="8283790"/>
                </a:lnTo>
                <a:lnTo>
                  <a:pt x="97966" y="8237344"/>
                </a:lnTo>
                <a:lnTo>
                  <a:pt x="108953" y="8191292"/>
                </a:lnTo>
                <a:lnTo>
                  <a:pt x="120473" y="8145630"/>
                </a:lnTo>
                <a:lnTo>
                  <a:pt x="132520" y="8100352"/>
                </a:lnTo>
                <a:lnTo>
                  <a:pt x="145087" y="8055451"/>
                </a:lnTo>
                <a:lnTo>
                  <a:pt x="158165" y="8010924"/>
                </a:lnTo>
                <a:lnTo>
                  <a:pt x="171747" y="7966763"/>
                </a:lnTo>
                <a:lnTo>
                  <a:pt x="185826" y="7922963"/>
                </a:lnTo>
                <a:lnTo>
                  <a:pt x="200395" y="7879520"/>
                </a:lnTo>
                <a:lnTo>
                  <a:pt x="215445" y="7836426"/>
                </a:lnTo>
                <a:lnTo>
                  <a:pt x="230971" y="7793678"/>
                </a:lnTo>
                <a:lnTo>
                  <a:pt x="246963" y="7751268"/>
                </a:lnTo>
                <a:lnTo>
                  <a:pt x="263415" y="7709192"/>
                </a:lnTo>
                <a:lnTo>
                  <a:pt x="280320" y="7667445"/>
                </a:lnTo>
                <a:lnTo>
                  <a:pt x="297669" y="7626019"/>
                </a:lnTo>
                <a:lnTo>
                  <a:pt x="315456" y="7584911"/>
                </a:lnTo>
                <a:lnTo>
                  <a:pt x="333673" y="7544114"/>
                </a:lnTo>
                <a:lnTo>
                  <a:pt x="352312" y="7503623"/>
                </a:lnTo>
                <a:lnTo>
                  <a:pt x="371366" y="7463432"/>
                </a:lnTo>
                <a:lnTo>
                  <a:pt x="390829" y="7423536"/>
                </a:lnTo>
                <a:lnTo>
                  <a:pt x="410691" y="7383929"/>
                </a:lnTo>
                <a:lnTo>
                  <a:pt x="430947" y="7344605"/>
                </a:lnTo>
                <a:lnTo>
                  <a:pt x="451587" y="7305560"/>
                </a:lnTo>
                <a:lnTo>
                  <a:pt x="472606" y="7266787"/>
                </a:lnTo>
                <a:lnTo>
                  <a:pt x="493996" y="7228281"/>
                </a:lnTo>
                <a:lnTo>
                  <a:pt x="515748" y="7190036"/>
                </a:lnTo>
                <a:lnTo>
                  <a:pt x="537856" y="7152047"/>
                </a:lnTo>
                <a:lnTo>
                  <a:pt x="560313" y="7114308"/>
                </a:lnTo>
                <a:lnTo>
                  <a:pt x="583110" y="7076814"/>
                </a:lnTo>
                <a:lnTo>
                  <a:pt x="606241" y="7039559"/>
                </a:lnTo>
                <a:lnTo>
                  <a:pt x="629698" y="7002537"/>
                </a:lnTo>
                <a:lnTo>
                  <a:pt x="653473" y="6965744"/>
                </a:lnTo>
                <a:lnTo>
                  <a:pt x="677560" y="6929173"/>
                </a:lnTo>
                <a:lnTo>
                  <a:pt x="701950" y="6892819"/>
                </a:lnTo>
                <a:lnTo>
                  <a:pt x="726637" y="6856676"/>
                </a:lnTo>
                <a:lnTo>
                  <a:pt x="751612" y="6820738"/>
                </a:lnTo>
                <a:lnTo>
                  <a:pt x="776869" y="6785002"/>
                </a:lnTo>
                <a:lnTo>
                  <a:pt x="802399" y="6749459"/>
                </a:lnTo>
                <a:lnTo>
                  <a:pt x="828197" y="6714106"/>
                </a:lnTo>
                <a:lnTo>
                  <a:pt x="854253" y="6678936"/>
                </a:lnTo>
                <a:lnTo>
                  <a:pt x="880561" y="6643944"/>
                </a:lnTo>
                <a:lnTo>
                  <a:pt x="907114" y="6609125"/>
                </a:lnTo>
                <a:lnTo>
                  <a:pt x="933903" y="6574472"/>
                </a:lnTo>
                <a:lnTo>
                  <a:pt x="960922" y="6539981"/>
                </a:lnTo>
                <a:lnTo>
                  <a:pt x="1015617" y="6471460"/>
                </a:lnTo>
                <a:lnTo>
                  <a:pt x="1071142" y="6403517"/>
                </a:lnTo>
                <a:lnTo>
                  <a:pt x="1127435" y="6336108"/>
                </a:lnTo>
                <a:lnTo>
                  <a:pt x="1184438" y="6269188"/>
                </a:lnTo>
                <a:lnTo>
                  <a:pt x="1242091" y="6202714"/>
                </a:lnTo>
                <a:lnTo>
                  <a:pt x="1329659" y="6103739"/>
                </a:lnTo>
                <a:lnTo>
                  <a:pt x="1418357" y="6005515"/>
                </a:lnTo>
                <a:lnTo>
                  <a:pt x="1538028" y="5875458"/>
                </a:lnTo>
                <a:lnTo>
                  <a:pt x="2144487" y="5228744"/>
                </a:lnTo>
                <a:lnTo>
                  <a:pt x="2264071" y="5097624"/>
                </a:lnTo>
                <a:lnTo>
                  <a:pt x="2352682" y="4998371"/>
                </a:lnTo>
                <a:lnTo>
                  <a:pt x="2411133" y="4931683"/>
                </a:lnTo>
                <a:lnTo>
                  <a:pt x="2469016" y="4864528"/>
                </a:lnTo>
                <a:lnTo>
                  <a:pt x="2526270" y="4796862"/>
                </a:lnTo>
                <a:lnTo>
                  <a:pt x="2582838" y="4728640"/>
                </a:lnTo>
                <a:lnTo>
                  <a:pt x="2638659" y="4659818"/>
                </a:lnTo>
                <a:lnTo>
                  <a:pt x="2693673" y="4590352"/>
                </a:lnTo>
                <a:lnTo>
                  <a:pt x="2720860" y="4555363"/>
                </a:lnTo>
                <a:lnTo>
                  <a:pt x="2747823" y="4520196"/>
                </a:lnTo>
                <a:lnTo>
                  <a:pt x="2774554" y="4484845"/>
                </a:lnTo>
                <a:lnTo>
                  <a:pt x="2801047" y="4449306"/>
                </a:lnTo>
                <a:lnTo>
                  <a:pt x="2827294" y="4413572"/>
                </a:lnTo>
                <a:lnTo>
                  <a:pt x="2853287" y="4377638"/>
                </a:lnTo>
                <a:lnTo>
                  <a:pt x="2879019" y="4341499"/>
                </a:lnTo>
                <a:lnTo>
                  <a:pt x="2904483" y="4305148"/>
                </a:lnTo>
                <a:lnTo>
                  <a:pt x="2929671" y="4268581"/>
                </a:lnTo>
                <a:lnTo>
                  <a:pt x="2954576" y="4231791"/>
                </a:lnTo>
                <a:lnTo>
                  <a:pt x="2979190" y="4194773"/>
                </a:lnTo>
                <a:lnTo>
                  <a:pt x="3003506" y="4157522"/>
                </a:lnTo>
                <a:lnTo>
                  <a:pt x="3027516" y="4120032"/>
                </a:lnTo>
                <a:lnTo>
                  <a:pt x="3051213" y="4082297"/>
                </a:lnTo>
                <a:lnTo>
                  <a:pt x="3074590" y="4044312"/>
                </a:lnTo>
                <a:lnTo>
                  <a:pt x="3097640" y="4006071"/>
                </a:lnTo>
                <a:lnTo>
                  <a:pt x="3120354" y="3967569"/>
                </a:lnTo>
                <a:lnTo>
                  <a:pt x="3142725" y="3928801"/>
                </a:lnTo>
                <a:lnTo>
                  <a:pt x="3164746" y="3889760"/>
                </a:lnTo>
                <a:lnTo>
                  <a:pt x="3186410" y="3850441"/>
                </a:lnTo>
                <a:lnTo>
                  <a:pt x="3207708" y="3810838"/>
                </a:lnTo>
                <a:lnTo>
                  <a:pt x="3228635" y="3770947"/>
                </a:lnTo>
                <a:lnTo>
                  <a:pt x="3249181" y="3730761"/>
                </a:lnTo>
                <a:lnTo>
                  <a:pt x="3269340" y="3690274"/>
                </a:lnTo>
                <a:lnTo>
                  <a:pt x="3289104" y="3649482"/>
                </a:lnTo>
                <a:lnTo>
                  <a:pt x="3308467" y="3608379"/>
                </a:lnTo>
                <a:lnTo>
                  <a:pt x="3327419" y="3566959"/>
                </a:lnTo>
                <a:lnTo>
                  <a:pt x="3345955" y="3525216"/>
                </a:lnTo>
                <a:lnTo>
                  <a:pt x="3364066" y="3483146"/>
                </a:lnTo>
                <a:lnTo>
                  <a:pt x="3381746" y="3440742"/>
                </a:lnTo>
                <a:lnTo>
                  <a:pt x="3398986" y="3397999"/>
                </a:lnTo>
                <a:lnTo>
                  <a:pt x="3415780" y="3354911"/>
                </a:lnTo>
                <a:lnTo>
                  <a:pt x="3432119" y="3311473"/>
                </a:lnTo>
                <a:lnTo>
                  <a:pt x="3447997" y="3267680"/>
                </a:lnTo>
                <a:lnTo>
                  <a:pt x="3463406" y="3223525"/>
                </a:lnTo>
                <a:lnTo>
                  <a:pt x="3478338" y="3179003"/>
                </a:lnTo>
                <a:lnTo>
                  <a:pt x="3492786" y="3134108"/>
                </a:lnTo>
                <a:lnTo>
                  <a:pt x="3506744" y="3088836"/>
                </a:lnTo>
                <a:lnTo>
                  <a:pt x="3520202" y="3043180"/>
                </a:lnTo>
                <a:lnTo>
                  <a:pt x="3533155" y="2997135"/>
                </a:lnTo>
                <a:lnTo>
                  <a:pt x="3545593" y="2950696"/>
                </a:lnTo>
                <a:lnTo>
                  <a:pt x="3557511" y="2903856"/>
                </a:lnTo>
                <a:lnTo>
                  <a:pt x="3568901" y="2856610"/>
                </a:lnTo>
                <a:lnTo>
                  <a:pt x="3579754" y="2808953"/>
                </a:lnTo>
                <a:lnTo>
                  <a:pt x="3590064" y="2760879"/>
                </a:lnTo>
                <a:lnTo>
                  <a:pt x="3599824" y="2712383"/>
                </a:lnTo>
                <a:lnTo>
                  <a:pt x="3619980" y="2605303"/>
                </a:lnTo>
                <a:lnTo>
                  <a:pt x="3631514" y="2547758"/>
                </a:lnTo>
                <a:lnTo>
                  <a:pt x="3643622" y="2490822"/>
                </a:lnTo>
                <a:lnTo>
                  <a:pt x="3656297" y="2434492"/>
                </a:lnTo>
                <a:lnTo>
                  <a:pt x="3669535" y="2378768"/>
                </a:lnTo>
                <a:lnTo>
                  <a:pt x="3683329" y="2323648"/>
                </a:lnTo>
                <a:lnTo>
                  <a:pt x="3697674" y="2269132"/>
                </a:lnTo>
                <a:lnTo>
                  <a:pt x="3712564" y="2215217"/>
                </a:lnTo>
                <a:lnTo>
                  <a:pt x="3727995" y="2161903"/>
                </a:lnTo>
                <a:lnTo>
                  <a:pt x="3743959" y="2109187"/>
                </a:lnTo>
                <a:lnTo>
                  <a:pt x="3760453" y="2057070"/>
                </a:lnTo>
                <a:lnTo>
                  <a:pt x="3777469" y="2005549"/>
                </a:lnTo>
                <a:lnTo>
                  <a:pt x="3795003" y="1954623"/>
                </a:lnTo>
                <a:lnTo>
                  <a:pt x="3813050" y="1904290"/>
                </a:lnTo>
                <a:lnTo>
                  <a:pt x="3831602" y="1854551"/>
                </a:lnTo>
                <a:lnTo>
                  <a:pt x="3850655" y="1805402"/>
                </a:lnTo>
                <a:lnTo>
                  <a:pt x="3870204" y="1756843"/>
                </a:lnTo>
                <a:lnTo>
                  <a:pt x="3890242" y="1708873"/>
                </a:lnTo>
                <a:lnTo>
                  <a:pt x="3910764" y="1661490"/>
                </a:lnTo>
                <a:lnTo>
                  <a:pt x="3931765" y="1614692"/>
                </a:lnTo>
                <a:lnTo>
                  <a:pt x="3953238" y="1568479"/>
                </a:lnTo>
                <a:lnTo>
                  <a:pt x="3975179" y="1522850"/>
                </a:lnTo>
                <a:lnTo>
                  <a:pt x="3997582" y="1477802"/>
                </a:lnTo>
                <a:lnTo>
                  <a:pt x="4020440" y="1433334"/>
                </a:lnTo>
                <a:lnTo>
                  <a:pt x="4043750" y="1389446"/>
                </a:lnTo>
                <a:lnTo>
                  <a:pt x="4067504" y="1346136"/>
                </a:lnTo>
                <a:lnTo>
                  <a:pt x="4091698" y="1303402"/>
                </a:lnTo>
                <a:lnTo>
                  <a:pt x="4116325" y="1261244"/>
                </a:lnTo>
                <a:lnTo>
                  <a:pt x="4141381" y="1219659"/>
                </a:lnTo>
                <a:lnTo>
                  <a:pt x="4166860" y="1178647"/>
                </a:lnTo>
                <a:lnTo>
                  <a:pt x="4192755" y="1138206"/>
                </a:lnTo>
                <a:lnTo>
                  <a:pt x="4219062" y="1098336"/>
                </a:lnTo>
                <a:lnTo>
                  <a:pt x="4245775" y="1059033"/>
                </a:lnTo>
                <a:lnTo>
                  <a:pt x="4272889" y="1020298"/>
                </a:lnTo>
                <a:lnTo>
                  <a:pt x="4300397" y="982129"/>
                </a:lnTo>
                <a:lnTo>
                  <a:pt x="4328294" y="944525"/>
                </a:lnTo>
                <a:lnTo>
                  <a:pt x="4356575" y="907484"/>
                </a:lnTo>
                <a:lnTo>
                  <a:pt x="4385234" y="871004"/>
                </a:lnTo>
                <a:lnTo>
                  <a:pt x="4414265" y="835086"/>
                </a:lnTo>
                <a:lnTo>
                  <a:pt x="4443663" y="799727"/>
                </a:lnTo>
                <a:lnTo>
                  <a:pt x="4473423" y="764925"/>
                </a:lnTo>
                <a:lnTo>
                  <a:pt x="4503538" y="730681"/>
                </a:lnTo>
                <a:lnTo>
                  <a:pt x="4534003" y="696992"/>
                </a:lnTo>
                <a:lnTo>
                  <a:pt x="4564813" y="663856"/>
                </a:lnTo>
                <a:lnTo>
                  <a:pt x="4595962" y="631274"/>
                </a:lnTo>
                <a:lnTo>
                  <a:pt x="4627444" y="599243"/>
                </a:lnTo>
                <a:lnTo>
                  <a:pt x="4659254" y="567761"/>
                </a:lnTo>
                <a:lnTo>
                  <a:pt x="4691386" y="536829"/>
                </a:lnTo>
                <a:lnTo>
                  <a:pt x="4723835" y="506444"/>
                </a:lnTo>
                <a:lnTo>
                  <a:pt x="4756594" y="476605"/>
                </a:lnTo>
                <a:lnTo>
                  <a:pt x="4789660" y="447311"/>
                </a:lnTo>
                <a:lnTo>
                  <a:pt x="4823025" y="418560"/>
                </a:lnTo>
                <a:lnTo>
                  <a:pt x="4856684" y="390351"/>
                </a:lnTo>
                <a:lnTo>
                  <a:pt x="4890632" y="362683"/>
                </a:lnTo>
                <a:lnTo>
                  <a:pt x="4924864" y="335554"/>
                </a:lnTo>
                <a:lnTo>
                  <a:pt x="4959373" y="308964"/>
                </a:lnTo>
                <a:lnTo>
                  <a:pt x="4994153" y="282910"/>
                </a:lnTo>
                <a:lnTo>
                  <a:pt x="5029201" y="257392"/>
                </a:lnTo>
                <a:lnTo>
                  <a:pt x="5064509" y="232407"/>
                </a:lnTo>
                <a:lnTo>
                  <a:pt x="5100072" y="207956"/>
                </a:lnTo>
                <a:lnTo>
                  <a:pt x="5135885" y="184036"/>
                </a:lnTo>
                <a:lnTo>
                  <a:pt x="5171942" y="160646"/>
                </a:lnTo>
                <a:lnTo>
                  <a:pt x="5208238" y="137785"/>
                </a:lnTo>
                <a:lnTo>
                  <a:pt x="5244766" y="115452"/>
                </a:lnTo>
                <a:lnTo>
                  <a:pt x="5281522" y="93645"/>
                </a:lnTo>
                <a:lnTo>
                  <a:pt x="5318499" y="72362"/>
                </a:lnTo>
                <a:lnTo>
                  <a:pt x="5355693" y="51603"/>
                </a:lnTo>
                <a:lnTo>
                  <a:pt x="5393097" y="31367"/>
                </a:lnTo>
                <a:lnTo>
                  <a:pt x="5430706" y="11651"/>
                </a:lnTo>
                <a:lnTo>
                  <a:pt x="5453655" y="0"/>
                </a:lnTo>
                <a:lnTo>
                  <a:pt x="5453655" y="9225706"/>
                </a:lnTo>
                <a:lnTo>
                  <a:pt x="1302" y="9225706"/>
                </a:lnTo>
                <a:lnTo>
                  <a:pt x="571" y="9193662"/>
                </a:lnTo>
                <a:lnTo>
                  <a:pt x="0" y="9139159"/>
                </a:lnTo>
                <a:close/>
              </a:path>
            </a:pathLst>
          </a:custGeom>
          <a:solidFill>
            <a:srgbClr val="FFCC5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3"/>
          <p:cNvSpPr/>
          <p:nvPr/>
        </p:nvSpPr>
        <p:spPr>
          <a:xfrm>
            <a:off x="0" y="6370560"/>
            <a:ext cx="4358520" cy="3915720"/>
          </a:xfrm>
          <a:custGeom>
            <a:avLst/>
            <a:gdLst/>
            <a:ahLst/>
            <a:cxnLst/>
            <a:rect l="l" t="t" r="r" b="b"/>
            <a:pathLst>
              <a:path w="4358640" h="3917315">
                <a:moveTo>
                  <a:pt x="1609909" y="15657"/>
                </a:moveTo>
                <a:lnTo>
                  <a:pt x="1680304" y="27549"/>
                </a:lnTo>
                <a:lnTo>
                  <a:pt x="1746467" y="42703"/>
                </a:lnTo>
                <a:lnTo>
                  <a:pt x="1808591" y="61073"/>
                </a:lnTo>
                <a:lnTo>
                  <a:pt x="1866868" y="82615"/>
                </a:lnTo>
                <a:lnTo>
                  <a:pt x="1921492" y="107283"/>
                </a:lnTo>
                <a:lnTo>
                  <a:pt x="1972655" y="135034"/>
                </a:lnTo>
                <a:lnTo>
                  <a:pt x="2020549" y="165821"/>
                </a:lnTo>
                <a:lnTo>
                  <a:pt x="2065368" y="199601"/>
                </a:lnTo>
                <a:lnTo>
                  <a:pt x="2107303" y="236328"/>
                </a:lnTo>
                <a:lnTo>
                  <a:pt x="2146549" y="275957"/>
                </a:lnTo>
                <a:lnTo>
                  <a:pt x="2183297" y="318443"/>
                </a:lnTo>
                <a:lnTo>
                  <a:pt x="2217741" y="363742"/>
                </a:lnTo>
                <a:lnTo>
                  <a:pt x="2250072" y="411808"/>
                </a:lnTo>
                <a:lnTo>
                  <a:pt x="2280484" y="462597"/>
                </a:lnTo>
                <a:lnTo>
                  <a:pt x="2309169" y="516063"/>
                </a:lnTo>
                <a:lnTo>
                  <a:pt x="2336321" y="572162"/>
                </a:lnTo>
                <a:lnTo>
                  <a:pt x="2362131" y="630849"/>
                </a:lnTo>
                <a:lnTo>
                  <a:pt x="2386792" y="692079"/>
                </a:lnTo>
                <a:lnTo>
                  <a:pt x="2410498" y="755807"/>
                </a:lnTo>
                <a:lnTo>
                  <a:pt x="2433441" y="821988"/>
                </a:lnTo>
                <a:lnTo>
                  <a:pt x="2455813" y="890577"/>
                </a:lnTo>
                <a:lnTo>
                  <a:pt x="2477808" y="961530"/>
                </a:lnTo>
                <a:lnTo>
                  <a:pt x="2499617" y="1034801"/>
                </a:lnTo>
                <a:lnTo>
                  <a:pt x="2510513" y="1072292"/>
                </a:lnTo>
                <a:lnTo>
                  <a:pt x="2521434" y="1110345"/>
                </a:lnTo>
                <a:lnTo>
                  <a:pt x="2532406" y="1148956"/>
                </a:lnTo>
                <a:lnTo>
                  <a:pt x="2543452" y="1188118"/>
                </a:lnTo>
                <a:lnTo>
                  <a:pt x="2588859" y="1350170"/>
                </a:lnTo>
                <a:lnTo>
                  <a:pt x="2612634" y="1434359"/>
                </a:lnTo>
                <a:lnTo>
                  <a:pt x="2624874" y="1477224"/>
                </a:lnTo>
                <a:lnTo>
                  <a:pt x="2637381" y="1520596"/>
                </a:lnTo>
                <a:lnTo>
                  <a:pt x="2650178" y="1564470"/>
                </a:lnTo>
                <a:lnTo>
                  <a:pt x="2663291" y="1608838"/>
                </a:lnTo>
                <a:lnTo>
                  <a:pt x="2676743" y="1653697"/>
                </a:lnTo>
                <a:lnTo>
                  <a:pt x="2690558" y="1699039"/>
                </a:lnTo>
                <a:lnTo>
                  <a:pt x="2704760" y="1744860"/>
                </a:lnTo>
                <a:lnTo>
                  <a:pt x="2719374" y="1791154"/>
                </a:lnTo>
                <a:lnTo>
                  <a:pt x="2734424" y="1837915"/>
                </a:lnTo>
                <a:lnTo>
                  <a:pt x="2749933" y="1885138"/>
                </a:lnTo>
                <a:lnTo>
                  <a:pt x="2765925" y="1932817"/>
                </a:lnTo>
                <a:lnTo>
                  <a:pt x="2782426" y="1980947"/>
                </a:lnTo>
                <a:lnTo>
                  <a:pt x="2799458" y="2029521"/>
                </a:lnTo>
                <a:lnTo>
                  <a:pt x="2817046" y="2078535"/>
                </a:lnTo>
                <a:lnTo>
                  <a:pt x="2835215" y="2127982"/>
                </a:lnTo>
                <a:lnTo>
                  <a:pt x="2853987" y="2177857"/>
                </a:lnTo>
                <a:lnTo>
                  <a:pt x="2873388" y="2228155"/>
                </a:lnTo>
                <a:lnTo>
                  <a:pt x="2893441" y="2278869"/>
                </a:lnTo>
                <a:lnTo>
                  <a:pt x="2914170" y="2329995"/>
                </a:lnTo>
                <a:lnTo>
                  <a:pt x="2935600" y="2381526"/>
                </a:lnTo>
                <a:lnTo>
                  <a:pt x="2957754" y="2433457"/>
                </a:lnTo>
                <a:lnTo>
                  <a:pt x="2980657" y="2485782"/>
                </a:lnTo>
                <a:lnTo>
                  <a:pt x="3004333" y="2538496"/>
                </a:lnTo>
                <a:lnTo>
                  <a:pt x="3028806" y="2591594"/>
                </a:lnTo>
                <a:lnTo>
                  <a:pt x="3054100" y="2645068"/>
                </a:lnTo>
                <a:lnTo>
                  <a:pt x="3080238" y="2698915"/>
                </a:lnTo>
                <a:lnTo>
                  <a:pt x="3107246" y="2753128"/>
                </a:lnTo>
                <a:lnTo>
                  <a:pt x="3135147" y="2807701"/>
                </a:lnTo>
                <a:lnTo>
                  <a:pt x="3163965" y="2862629"/>
                </a:lnTo>
                <a:lnTo>
                  <a:pt x="3193725" y="2917907"/>
                </a:lnTo>
                <a:lnTo>
                  <a:pt x="3214511" y="2952006"/>
                </a:lnTo>
                <a:lnTo>
                  <a:pt x="3240049" y="2987234"/>
                </a:lnTo>
                <a:lnTo>
                  <a:pt x="3270082" y="3023578"/>
                </a:lnTo>
                <a:lnTo>
                  <a:pt x="3304348" y="3061025"/>
                </a:lnTo>
                <a:lnTo>
                  <a:pt x="3342590" y="3099562"/>
                </a:lnTo>
                <a:lnTo>
                  <a:pt x="3384547" y="3139178"/>
                </a:lnTo>
                <a:lnTo>
                  <a:pt x="3429960" y="3179859"/>
                </a:lnTo>
                <a:lnTo>
                  <a:pt x="3478571" y="3221592"/>
                </a:lnTo>
                <a:lnTo>
                  <a:pt x="3556914" y="3286138"/>
                </a:lnTo>
                <a:lnTo>
                  <a:pt x="3640992" y="3352981"/>
                </a:lnTo>
                <a:lnTo>
                  <a:pt x="4150137" y="3746494"/>
                </a:lnTo>
                <a:lnTo>
                  <a:pt x="4250214" y="3826887"/>
                </a:lnTo>
                <a:lnTo>
                  <a:pt x="4316607" y="3881586"/>
                </a:lnTo>
                <a:lnTo>
                  <a:pt x="4358386" y="3916719"/>
                </a:lnTo>
                <a:lnTo>
                  <a:pt x="0" y="3916719"/>
                </a:lnTo>
                <a:lnTo>
                  <a:pt x="0" y="792197"/>
                </a:lnTo>
                <a:lnTo>
                  <a:pt x="34023" y="732026"/>
                </a:lnTo>
                <a:lnTo>
                  <a:pt x="53808" y="699338"/>
                </a:lnTo>
                <a:lnTo>
                  <a:pt x="95143" y="635723"/>
                </a:lnTo>
                <a:lnTo>
                  <a:pt x="138860" y="574540"/>
                </a:lnTo>
                <a:lnTo>
                  <a:pt x="184994" y="515888"/>
                </a:lnTo>
                <a:lnTo>
                  <a:pt x="233581" y="459864"/>
                </a:lnTo>
                <a:lnTo>
                  <a:pt x="284657" y="406567"/>
                </a:lnTo>
                <a:lnTo>
                  <a:pt x="338256" y="356095"/>
                </a:lnTo>
                <a:lnTo>
                  <a:pt x="394414" y="308547"/>
                </a:lnTo>
                <a:lnTo>
                  <a:pt x="453167" y="264021"/>
                </a:lnTo>
                <a:lnTo>
                  <a:pt x="514549" y="222616"/>
                </a:lnTo>
                <a:lnTo>
                  <a:pt x="578596" y="184429"/>
                </a:lnTo>
                <a:lnTo>
                  <a:pt x="645344" y="149560"/>
                </a:lnTo>
                <a:lnTo>
                  <a:pt x="714827" y="118107"/>
                </a:lnTo>
                <a:lnTo>
                  <a:pt x="750606" y="103691"/>
                </a:lnTo>
                <a:lnTo>
                  <a:pt x="787082" y="90167"/>
                </a:lnTo>
                <a:lnTo>
                  <a:pt x="824259" y="77546"/>
                </a:lnTo>
                <a:lnTo>
                  <a:pt x="862143" y="65840"/>
                </a:lnTo>
                <a:lnTo>
                  <a:pt x="900737" y="55062"/>
                </a:lnTo>
                <a:lnTo>
                  <a:pt x="940046" y="45223"/>
                </a:lnTo>
                <a:lnTo>
                  <a:pt x="980074" y="36338"/>
                </a:lnTo>
                <a:lnTo>
                  <a:pt x="1020826" y="28416"/>
                </a:lnTo>
                <a:lnTo>
                  <a:pt x="1062307" y="21472"/>
                </a:lnTo>
                <a:lnTo>
                  <a:pt x="1104519" y="15517"/>
                </a:lnTo>
                <a:lnTo>
                  <a:pt x="1147469" y="10563"/>
                </a:lnTo>
                <a:lnTo>
                  <a:pt x="1191160" y="6623"/>
                </a:lnTo>
                <a:lnTo>
                  <a:pt x="1235597" y="3709"/>
                </a:lnTo>
                <a:lnTo>
                  <a:pt x="1282158" y="1603"/>
                </a:lnTo>
                <a:lnTo>
                  <a:pt x="1327420" y="368"/>
                </a:lnTo>
                <a:lnTo>
                  <a:pt x="1371407" y="0"/>
                </a:lnTo>
                <a:lnTo>
                  <a:pt x="1414144" y="491"/>
                </a:lnTo>
                <a:lnTo>
                  <a:pt x="1455654" y="1837"/>
                </a:lnTo>
                <a:lnTo>
                  <a:pt x="1495961" y="4033"/>
                </a:lnTo>
                <a:lnTo>
                  <a:pt x="1535090" y="7072"/>
                </a:lnTo>
                <a:lnTo>
                  <a:pt x="1573065" y="10948"/>
                </a:lnTo>
                <a:lnTo>
                  <a:pt x="1609909" y="15657"/>
                </a:lnTo>
                <a:close/>
              </a:path>
            </a:pathLst>
          </a:custGeom>
          <a:solidFill>
            <a:srgbClr val="FFD1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0" name="Picture 2"/>
          <p:cNvPicPr/>
          <p:nvPr/>
        </p:nvPicPr>
        <p:blipFill>
          <a:blip r:embed="rId2" cstate="print"/>
          <a:stretch/>
        </p:blipFill>
        <p:spPr>
          <a:xfrm>
            <a:off x="1123920" y="1815840"/>
            <a:ext cx="16039440" cy="4607640"/>
          </a:xfrm>
          <a:prstGeom prst="rect">
            <a:avLst/>
          </a:prstGeom>
          <a:ln>
            <a:noFill/>
          </a:ln>
        </p:spPr>
      </p:pic>
      <p:pic>
        <p:nvPicPr>
          <p:cNvPr id="341" name="Picture 3" descr="C:\Users\User\Desktop\САЙТ\iGXwm9SBZcU.jpg"/>
          <p:cNvPicPr/>
          <p:nvPr/>
        </p:nvPicPr>
        <p:blipFill>
          <a:blip r:embed="rId3" cstate="print"/>
          <a:stretch/>
        </p:blipFill>
        <p:spPr>
          <a:xfrm>
            <a:off x="1123920" y="6267600"/>
            <a:ext cx="3428280" cy="342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7"/>
          <p:cNvPicPr/>
          <p:nvPr/>
        </p:nvPicPr>
        <p:blipFill>
          <a:blip r:embed="rId3" cstate="print"/>
          <a:stretch/>
        </p:blipFill>
        <p:spPr>
          <a:xfrm>
            <a:off x="492480" y="263880"/>
            <a:ext cx="16763400" cy="4269240"/>
          </a:xfrm>
          <a:prstGeom prst="rect">
            <a:avLst/>
          </a:prstGeom>
          <a:ln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1010880" y="952560"/>
            <a:ext cx="16749000" cy="283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mbria"/>
                <a:ea typeface="DejaVu Sans"/>
              </a:rPr>
              <a:t> </a:t>
            </a:r>
            <a:r>
              <a:rPr lang="ru-RU" sz="6000" b="0" strike="noStrike" spc="-1">
                <a:solidFill>
                  <a:srgbClr val="002060"/>
                </a:solidFill>
                <a:latin typeface="Cambria"/>
                <a:ea typeface="DejaVu Sans"/>
              </a:rPr>
              <a:t>О взаимосвязи движений пальцев, </a:t>
            </a:r>
            <a:endParaRPr lang="ru-RU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2060"/>
                </a:solidFill>
                <a:latin typeface="Cambria"/>
                <a:ea typeface="DejaVu Sans"/>
              </a:rPr>
              <a:t>кистей рук и мозговой деятельности </a:t>
            </a:r>
            <a:endParaRPr lang="ru-RU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2060"/>
                </a:solidFill>
                <a:latin typeface="Cambria"/>
                <a:ea typeface="DejaVu Sans"/>
              </a:rPr>
              <a:t> ребенка известно очень давно…</a:t>
            </a:r>
            <a:endParaRPr lang="ru-RU" sz="6000" b="0" strike="noStrike" spc="-1">
              <a:latin typeface="Arial"/>
            </a:endParaRPr>
          </a:p>
        </p:txBody>
      </p:sp>
      <p:pic>
        <p:nvPicPr>
          <p:cNvPr id="174" name="Picture 3" descr="C:\Users\User\Desktop\САЙТ\vsSeCeokNy0.jpg"/>
          <p:cNvPicPr/>
          <p:nvPr/>
        </p:nvPicPr>
        <p:blipFill>
          <a:blip r:embed="rId4" cstate="print"/>
          <a:stretch/>
        </p:blipFill>
        <p:spPr>
          <a:xfrm rot="387000">
            <a:off x="10007640" y="4564080"/>
            <a:ext cx="3122640" cy="470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5" name="Picture 4" descr="C:\Users\User\Desktop\САЙТ\5._Василий_Александрович_Сухомлинский.jpg"/>
          <p:cNvPicPr/>
          <p:nvPr/>
        </p:nvPicPr>
        <p:blipFill>
          <a:blip r:embed="rId5" cstate="print"/>
          <a:stretch/>
        </p:blipFill>
        <p:spPr>
          <a:xfrm rot="1011600">
            <a:off x="14309280" y="4218480"/>
            <a:ext cx="3038400" cy="454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6" name="Picture 7" descr="C:\Users\User\Desktop\САЙТ\0.png"/>
          <p:cNvPicPr/>
          <p:nvPr/>
        </p:nvPicPr>
        <p:blipFill>
          <a:blip r:embed="rId6" cstate="print"/>
          <a:stretch/>
        </p:blipFill>
        <p:spPr>
          <a:xfrm rot="1179600">
            <a:off x="919080" y="5752080"/>
            <a:ext cx="3867840" cy="3867840"/>
          </a:xfrm>
          <a:prstGeom prst="rect">
            <a:avLst/>
          </a:prstGeom>
          <a:ln>
            <a:noFill/>
          </a:ln>
        </p:spPr>
      </p:pic>
      <p:pic>
        <p:nvPicPr>
          <p:cNvPr id="177" name="Picture 8" descr="C:\Users\User\Desktop\САЙТ\Immanuel_Kant_3_(cropped).jpg"/>
          <p:cNvPicPr/>
          <p:nvPr/>
        </p:nvPicPr>
        <p:blipFill>
          <a:blip r:embed="rId7" cstate="print"/>
          <a:stretch/>
        </p:blipFill>
        <p:spPr>
          <a:xfrm rot="21100200">
            <a:off x="5603040" y="4248360"/>
            <a:ext cx="3264120" cy="466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0" y="0"/>
            <a:ext cx="18287280" cy="102862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C5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9" name="object 3"/>
          <p:cNvPicPr/>
          <p:nvPr/>
        </p:nvPicPr>
        <p:blipFill>
          <a:blip r:embed="rId2" cstate="print"/>
          <a:stretch/>
        </p:blipFill>
        <p:spPr>
          <a:xfrm>
            <a:off x="0" y="32400"/>
            <a:ext cx="9467280" cy="10279800"/>
          </a:xfrm>
          <a:prstGeom prst="rect">
            <a:avLst/>
          </a:prstGeom>
          <a:ln w="9360">
            <a:noFill/>
          </a:ln>
        </p:spPr>
      </p:pic>
      <p:grpSp>
        <p:nvGrpSpPr>
          <p:cNvPr id="180" name="Group 2"/>
          <p:cNvGrpSpPr/>
          <p:nvPr/>
        </p:nvGrpSpPr>
        <p:grpSpPr>
          <a:xfrm>
            <a:off x="15383880" y="8286480"/>
            <a:ext cx="57960" cy="246960"/>
            <a:chOff x="15383880" y="8286480"/>
            <a:chExt cx="57960" cy="246960"/>
          </a:xfrm>
        </p:grpSpPr>
        <p:sp>
          <p:nvSpPr>
            <p:cNvPr id="181" name="CustomShape 3"/>
            <p:cNvSpPr/>
            <p:nvPr/>
          </p:nvSpPr>
          <p:spPr>
            <a:xfrm>
              <a:off x="15383880" y="8286480"/>
              <a:ext cx="57960" cy="225360"/>
            </a:xfrm>
            <a:custGeom>
              <a:avLst/>
              <a:gdLst/>
              <a:ahLst/>
              <a:cxnLst/>
              <a:rect l="l" t="t" r="r" b="b"/>
              <a:pathLst>
                <a:path w="58420" h="226059">
                  <a:moveTo>
                    <a:pt x="58395" y="226024"/>
                  </a:moveTo>
                  <a:lnTo>
                    <a:pt x="0" y="226024"/>
                  </a:lnTo>
                  <a:lnTo>
                    <a:pt x="0" y="0"/>
                  </a:lnTo>
                  <a:lnTo>
                    <a:pt x="58395" y="0"/>
                  </a:lnTo>
                  <a:lnTo>
                    <a:pt x="58395" y="226024"/>
                  </a:lnTo>
                  <a:close/>
                </a:path>
              </a:pathLst>
            </a:custGeom>
            <a:solidFill>
              <a:srgbClr val="F59C4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4"/>
            <p:cNvSpPr/>
            <p:nvPr/>
          </p:nvSpPr>
          <p:spPr>
            <a:xfrm>
              <a:off x="15385680" y="8308080"/>
              <a:ext cx="19080" cy="225360"/>
            </a:xfrm>
            <a:custGeom>
              <a:avLst/>
              <a:gdLst/>
              <a:ahLst/>
              <a:cxnLst/>
              <a:rect l="l" t="t" r="r" b="b"/>
              <a:pathLst>
                <a:path w="19684" h="226059">
                  <a:moveTo>
                    <a:pt x="19362" y="226002"/>
                  </a:moveTo>
                  <a:lnTo>
                    <a:pt x="0" y="226002"/>
                  </a:lnTo>
                  <a:lnTo>
                    <a:pt x="0" y="0"/>
                  </a:lnTo>
                  <a:lnTo>
                    <a:pt x="19362" y="0"/>
                  </a:lnTo>
                  <a:lnTo>
                    <a:pt x="19362" y="226002"/>
                  </a:lnTo>
                  <a:close/>
                </a:path>
              </a:pathLst>
            </a:custGeom>
            <a:solidFill>
              <a:srgbClr val="C76A38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3" name="CustomShape 5"/>
          <p:cNvSpPr/>
          <p:nvPr/>
        </p:nvSpPr>
        <p:spPr>
          <a:xfrm rot="20760600">
            <a:off x="-42120" y="1922040"/>
            <a:ext cx="9394200" cy="93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noAutofit/>
          </a:bodyPr>
          <a:lstStyle/>
          <a:p>
            <a:pPr marL="12600" algn="ctr">
              <a:lnSpc>
                <a:spcPct val="100000"/>
              </a:lnSpc>
              <a:spcBef>
                <a:spcPts val="113"/>
              </a:spcBef>
            </a:pPr>
            <a:r>
              <a:rPr lang="ru-RU" sz="6000" b="1" strike="noStrike" spc="-1">
                <a:solidFill>
                  <a:srgbClr val="002060"/>
                </a:solidFill>
                <a:latin typeface="Cambria"/>
              </a:rPr>
              <a:t>НЕУСПЕШНОСТЬ?</a:t>
            </a:r>
            <a:endParaRPr lang="ru-RU" sz="6000" b="0" strike="noStrike" spc="-1">
              <a:latin typeface="Arial"/>
            </a:endParaRPr>
          </a:p>
        </p:txBody>
      </p:sp>
      <p:pic>
        <p:nvPicPr>
          <p:cNvPr id="184" name="object 3"/>
          <p:cNvPicPr/>
          <p:nvPr/>
        </p:nvPicPr>
        <p:blipFill>
          <a:blip r:embed="rId3" cstate="print"/>
          <a:stretch/>
        </p:blipFill>
        <p:spPr>
          <a:xfrm rot="867000">
            <a:off x="14083560" y="279000"/>
            <a:ext cx="2716560" cy="2867760"/>
          </a:xfrm>
          <a:prstGeom prst="rect">
            <a:avLst/>
          </a:prstGeom>
          <a:ln w="9360">
            <a:noFill/>
          </a:ln>
        </p:spPr>
      </p:pic>
      <p:pic>
        <p:nvPicPr>
          <p:cNvPr id="185" name="Picture 5"/>
          <p:cNvPicPr/>
          <p:nvPr/>
        </p:nvPicPr>
        <p:blipFill>
          <a:blip r:embed="rId4" cstate="print"/>
          <a:stretch/>
        </p:blipFill>
        <p:spPr>
          <a:xfrm>
            <a:off x="14526720" y="8504640"/>
            <a:ext cx="1706760" cy="941040"/>
          </a:xfrm>
          <a:prstGeom prst="rect">
            <a:avLst/>
          </a:prstGeom>
          <a:ln>
            <a:noFill/>
          </a:ln>
        </p:spPr>
      </p:pic>
      <p:pic>
        <p:nvPicPr>
          <p:cNvPr id="186" name="Picture 4"/>
          <p:cNvPicPr/>
          <p:nvPr/>
        </p:nvPicPr>
        <p:blipFill>
          <a:blip r:embed="rId5" cstate="print"/>
          <a:stretch/>
        </p:blipFill>
        <p:spPr>
          <a:xfrm>
            <a:off x="13926600" y="5938920"/>
            <a:ext cx="3580560" cy="386136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7" name="Picture 6"/>
          <p:cNvPicPr/>
          <p:nvPr/>
        </p:nvPicPr>
        <p:blipFill>
          <a:blip r:embed="rId6" cstate="print"/>
          <a:stretch/>
        </p:blipFill>
        <p:spPr>
          <a:xfrm>
            <a:off x="7166160" y="7869960"/>
            <a:ext cx="2749320" cy="1980000"/>
          </a:xfrm>
          <a:prstGeom prst="rect">
            <a:avLst/>
          </a:prstGeom>
          <a:ln>
            <a:noFill/>
          </a:ln>
        </p:spPr>
      </p:pic>
      <p:pic>
        <p:nvPicPr>
          <p:cNvPr id="188" name="Picture 3" descr="C:\Users\User\Desktop\САЙТ\WSdJaZuOz-s.jpg"/>
          <p:cNvPicPr/>
          <p:nvPr/>
        </p:nvPicPr>
        <p:blipFill>
          <a:blip r:embed="rId7" cstate="print"/>
          <a:stretch/>
        </p:blipFill>
        <p:spPr>
          <a:xfrm rot="372000">
            <a:off x="6538320" y="3446640"/>
            <a:ext cx="5856840" cy="375840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9" name="CustomShape 6"/>
          <p:cNvSpPr/>
          <p:nvPr/>
        </p:nvSpPr>
        <p:spPr>
          <a:xfrm rot="565800">
            <a:off x="8732520" y="2357640"/>
            <a:ext cx="912564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2060"/>
                </a:solidFill>
                <a:latin typeface="Cambria"/>
                <a:ea typeface="DejaVu Sans"/>
              </a:rPr>
              <a:t>НЕУСПЕВАЕМОСТЬ?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0" y="3859200"/>
            <a:ext cx="7720920" cy="6427080"/>
          </a:xfrm>
          <a:custGeom>
            <a:avLst/>
            <a:gdLst/>
            <a:ahLst/>
            <a:cxnLst/>
            <a:rect l="l" t="t" r="r" b="b"/>
            <a:pathLst>
              <a:path w="7721600" h="6428740">
                <a:moveTo>
                  <a:pt x="3617606" y="6428317"/>
                </a:moveTo>
                <a:lnTo>
                  <a:pt x="3451242" y="3213567"/>
                </a:lnTo>
                <a:lnTo>
                  <a:pt x="3453834" y="3258583"/>
                </a:lnTo>
                <a:lnTo>
                  <a:pt x="3457252" y="3303543"/>
                </a:lnTo>
                <a:lnTo>
                  <a:pt x="3461646" y="3348431"/>
                </a:lnTo>
                <a:lnTo>
                  <a:pt x="3467170" y="3393232"/>
                </a:lnTo>
                <a:lnTo>
                  <a:pt x="3473974" y="3437930"/>
                </a:lnTo>
                <a:lnTo>
                  <a:pt x="3482210" y="3482509"/>
                </a:lnTo>
                <a:lnTo>
                  <a:pt x="3492031" y="3526953"/>
                </a:lnTo>
                <a:lnTo>
                  <a:pt x="3503589" y="3571246"/>
                </a:lnTo>
                <a:lnTo>
                  <a:pt x="3517035" y="3615374"/>
                </a:lnTo>
                <a:lnTo>
                  <a:pt x="3532521" y="3659319"/>
                </a:lnTo>
                <a:lnTo>
                  <a:pt x="3550199" y="3703066"/>
                </a:lnTo>
                <a:lnTo>
                  <a:pt x="3570696" y="3747082"/>
                </a:lnTo>
                <a:lnTo>
                  <a:pt x="3593534" y="3789555"/>
                </a:lnTo>
                <a:lnTo>
                  <a:pt x="3618604" y="3830493"/>
                </a:lnTo>
                <a:lnTo>
                  <a:pt x="3645792" y="3869905"/>
                </a:lnTo>
                <a:lnTo>
                  <a:pt x="3674986" y="3907800"/>
                </a:lnTo>
                <a:lnTo>
                  <a:pt x="3706076" y="3944186"/>
                </a:lnTo>
                <a:lnTo>
                  <a:pt x="3738949" y="3979071"/>
                </a:lnTo>
                <a:lnTo>
                  <a:pt x="3773493" y="4012464"/>
                </a:lnTo>
                <a:lnTo>
                  <a:pt x="3809597" y="4044374"/>
                </a:lnTo>
                <a:lnTo>
                  <a:pt x="3847148" y="4074809"/>
                </a:lnTo>
                <a:lnTo>
                  <a:pt x="3886036" y="4103777"/>
                </a:lnTo>
                <a:lnTo>
                  <a:pt x="3926148" y="4131287"/>
                </a:lnTo>
                <a:lnTo>
                  <a:pt x="3967373" y="4157347"/>
                </a:lnTo>
                <a:lnTo>
                  <a:pt x="4009598" y="4181967"/>
                </a:lnTo>
                <a:lnTo>
                  <a:pt x="4052712" y="4205154"/>
                </a:lnTo>
                <a:lnTo>
                  <a:pt x="4096603" y="4226916"/>
                </a:lnTo>
                <a:lnTo>
                  <a:pt x="4141159" y="4247264"/>
                </a:lnTo>
                <a:lnTo>
                  <a:pt x="4186269" y="4266204"/>
                </a:lnTo>
                <a:lnTo>
                  <a:pt x="4231821" y="4283746"/>
                </a:lnTo>
                <a:lnTo>
                  <a:pt x="4277702" y="4299898"/>
                </a:lnTo>
                <a:lnTo>
                  <a:pt x="4323802" y="4314668"/>
                </a:lnTo>
                <a:lnTo>
                  <a:pt x="4370008" y="4328065"/>
                </a:lnTo>
                <a:lnTo>
                  <a:pt x="4416209" y="4340097"/>
                </a:lnTo>
                <a:lnTo>
                  <a:pt x="4462292" y="4350774"/>
                </a:lnTo>
                <a:lnTo>
                  <a:pt x="4508146" y="4360103"/>
                </a:lnTo>
                <a:lnTo>
                  <a:pt x="4554977" y="4368551"/>
                </a:lnTo>
                <a:lnTo>
                  <a:pt x="4601948" y="4376421"/>
                </a:lnTo>
                <a:lnTo>
                  <a:pt x="4649049" y="4383750"/>
                </a:lnTo>
                <a:lnTo>
                  <a:pt x="4696267" y="4390574"/>
                </a:lnTo>
                <a:lnTo>
                  <a:pt x="4743592" y="4396929"/>
                </a:lnTo>
                <a:lnTo>
                  <a:pt x="4791011" y="4402853"/>
                </a:lnTo>
                <a:lnTo>
                  <a:pt x="4838514" y="4408381"/>
                </a:lnTo>
                <a:lnTo>
                  <a:pt x="4886089" y="4413551"/>
                </a:lnTo>
                <a:lnTo>
                  <a:pt x="4933724" y="4418398"/>
                </a:lnTo>
                <a:lnTo>
                  <a:pt x="4981409" y="4422960"/>
                </a:lnTo>
                <a:lnTo>
                  <a:pt x="5029131" y="4427272"/>
                </a:lnTo>
                <a:lnTo>
                  <a:pt x="5076878" y="4431372"/>
                </a:lnTo>
                <a:lnTo>
                  <a:pt x="5124641" y="4435295"/>
                </a:lnTo>
                <a:lnTo>
                  <a:pt x="5172407" y="4439079"/>
                </a:lnTo>
                <a:lnTo>
                  <a:pt x="5220164" y="4442760"/>
                </a:lnTo>
                <a:lnTo>
                  <a:pt x="5267902" y="4446374"/>
                </a:lnTo>
                <a:lnTo>
                  <a:pt x="5363272" y="4453549"/>
                </a:lnTo>
                <a:lnTo>
                  <a:pt x="5410881" y="4457182"/>
                </a:lnTo>
                <a:lnTo>
                  <a:pt x="5458425" y="4460896"/>
                </a:lnTo>
                <a:lnTo>
                  <a:pt x="5505892" y="4464725"/>
                </a:lnTo>
                <a:lnTo>
                  <a:pt x="5553270" y="4468707"/>
                </a:lnTo>
                <a:lnTo>
                  <a:pt x="5600549" y="4472878"/>
                </a:lnTo>
                <a:lnTo>
                  <a:pt x="5647716" y="4477274"/>
                </a:lnTo>
                <a:lnTo>
                  <a:pt x="5694760" y="4481933"/>
                </a:lnTo>
                <a:lnTo>
                  <a:pt x="5741669" y="4486890"/>
                </a:lnTo>
                <a:lnTo>
                  <a:pt x="5788433" y="4492183"/>
                </a:lnTo>
                <a:lnTo>
                  <a:pt x="5835040" y="4497847"/>
                </a:lnTo>
                <a:lnTo>
                  <a:pt x="5881477" y="4503920"/>
                </a:lnTo>
                <a:lnTo>
                  <a:pt x="5927735" y="4510437"/>
                </a:lnTo>
                <a:lnTo>
                  <a:pt x="5973801" y="4517436"/>
                </a:lnTo>
                <a:lnTo>
                  <a:pt x="6019663" y="4524953"/>
                </a:lnTo>
                <a:lnTo>
                  <a:pt x="6065312" y="4533024"/>
                </a:lnTo>
                <a:lnTo>
                  <a:pt x="6110734" y="4541686"/>
                </a:lnTo>
                <a:lnTo>
                  <a:pt x="6155918" y="4550975"/>
                </a:lnTo>
                <a:lnTo>
                  <a:pt x="6200854" y="4560929"/>
                </a:lnTo>
                <a:lnTo>
                  <a:pt x="6245529" y="4571583"/>
                </a:lnTo>
                <a:lnTo>
                  <a:pt x="6289932" y="4582974"/>
                </a:lnTo>
                <a:lnTo>
                  <a:pt x="6334052" y="4595138"/>
                </a:lnTo>
                <a:lnTo>
                  <a:pt x="6377877" y="4608113"/>
                </a:lnTo>
                <a:lnTo>
                  <a:pt x="6421396" y="4621934"/>
                </a:lnTo>
                <a:lnTo>
                  <a:pt x="6464597" y="4636638"/>
                </a:lnTo>
                <a:lnTo>
                  <a:pt x="6507469" y="4652262"/>
                </a:lnTo>
                <a:lnTo>
                  <a:pt x="6550000" y="4668842"/>
                </a:lnTo>
                <a:lnTo>
                  <a:pt x="6592179" y="4686415"/>
                </a:lnTo>
                <a:lnTo>
                  <a:pt x="6633994" y="4705017"/>
                </a:lnTo>
                <a:lnTo>
                  <a:pt x="6675434" y="4724685"/>
                </a:lnTo>
                <a:lnTo>
                  <a:pt x="6716488" y="4745455"/>
                </a:lnTo>
                <a:lnTo>
                  <a:pt x="6757144" y="4767364"/>
                </a:lnTo>
                <a:lnTo>
                  <a:pt x="6797391" y="4790448"/>
                </a:lnTo>
                <a:lnTo>
                  <a:pt x="6837216" y="4814744"/>
                </a:lnTo>
                <a:lnTo>
                  <a:pt x="6876609" y="4840289"/>
                </a:lnTo>
                <a:lnTo>
                  <a:pt x="6915559" y="4867119"/>
                </a:lnTo>
                <a:lnTo>
                  <a:pt x="6954053" y="4895270"/>
                </a:lnTo>
                <a:lnTo>
                  <a:pt x="6992080" y="4924779"/>
                </a:lnTo>
                <a:lnTo>
                  <a:pt x="7029629" y="4955682"/>
                </a:lnTo>
                <a:lnTo>
                  <a:pt x="7066689" y="4988017"/>
                </a:lnTo>
                <a:lnTo>
                  <a:pt x="7103247" y="5021819"/>
                </a:lnTo>
                <a:lnTo>
                  <a:pt x="7139293" y="5057125"/>
                </a:lnTo>
                <a:lnTo>
                  <a:pt x="7174815" y="5093972"/>
                </a:lnTo>
                <a:lnTo>
                  <a:pt x="7209801" y="5132396"/>
                </a:lnTo>
                <a:lnTo>
                  <a:pt x="7244240" y="5172433"/>
                </a:lnTo>
                <a:lnTo>
                  <a:pt x="7275953" y="5211193"/>
                </a:lnTo>
                <a:lnTo>
                  <a:pt x="7306713" y="5250581"/>
                </a:lnTo>
                <a:lnTo>
                  <a:pt x="7336505" y="5290579"/>
                </a:lnTo>
                <a:lnTo>
                  <a:pt x="7365312" y="5331166"/>
                </a:lnTo>
                <a:lnTo>
                  <a:pt x="7393120" y="5372325"/>
                </a:lnTo>
                <a:lnTo>
                  <a:pt x="7419913" y="5414036"/>
                </a:lnTo>
                <a:lnTo>
                  <a:pt x="7445675" y="5456280"/>
                </a:lnTo>
                <a:lnTo>
                  <a:pt x="7470391" y="5499039"/>
                </a:lnTo>
                <a:lnTo>
                  <a:pt x="7494046" y="5542292"/>
                </a:lnTo>
                <a:lnTo>
                  <a:pt x="7516624" y="5586022"/>
                </a:lnTo>
                <a:lnTo>
                  <a:pt x="7538109" y="5630209"/>
                </a:lnTo>
                <a:lnTo>
                  <a:pt x="7558485" y="5674834"/>
                </a:lnTo>
                <a:lnTo>
                  <a:pt x="7577739" y="5719879"/>
                </a:lnTo>
                <a:lnTo>
                  <a:pt x="7595853" y="5765323"/>
                </a:lnTo>
                <a:lnTo>
                  <a:pt x="7612813" y="5811149"/>
                </a:lnTo>
                <a:lnTo>
                  <a:pt x="7628603" y="5857337"/>
                </a:lnTo>
                <a:lnTo>
                  <a:pt x="7643207" y="5903868"/>
                </a:lnTo>
                <a:lnTo>
                  <a:pt x="7656610" y="5950723"/>
                </a:lnTo>
                <a:lnTo>
                  <a:pt x="7668796" y="5997883"/>
                </a:lnTo>
                <a:lnTo>
                  <a:pt x="7679751" y="6045329"/>
                </a:lnTo>
                <a:lnTo>
                  <a:pt x="7689458" y="6093043"/>
                </a:lnTo>
                <a:lnTo>
                  <a:pt x="7697901" y="6141004"/>
                </a:lnTo>
                <a:lnTo>
                  <a:pt x="7705066" y="6189195"/>
                </a:lnTo>
                <a:lnTo>
                  <a:pt x="7710938" y="6237596"/>
                </a:lnTo>
                <a:lnTo>
                  <a:pt x="7715499" y="6286188"/>
                </a:lnTo>
                <a:lnTo>
                  <a:pt x="7718736" y="6334951"/>
                </a:lnTo>
                <a:lnTo>
                  <a:pt x="7720631" y="6383869"/>
                </a:lnTo>
                <a:lnTo>
                  <a:pt x="7721120" y="6428317"/>
                </a:lnTo>
                <a:lnTo>
                  <a:pt x="3617606" y="6428317"/>
                </a:lnTo>
                <a:close/>
                <a:moveTo>
                  <a:pt x="0" y="6428317"/>
                </a:moveTo>
                <a:lnTo>
                  <a:pt x="0" y="0"/>
                </a:lnTo>
                <a:lnTo>
                  <a:pt x="18031" y="20640"/>
                </a:lnTo>
                <a:lnTo>
                  <a:pt x="48300" y="58786"/>
                </a:lnTo>
                <a:lnTo>
                  <a:pt x="76419" y="97819"/>
                </a:lnTo>
                <a:lnTo>
                  <a:pt x="102497" y="137715"/>
                </a:lnTo>
                <a:lnTo>
                  <a:pt x="126644" y="178447"/>
                </a:lnTo>
                <a:lnTo>
                  <a:pt x="148968" y="219991"/>
                </a:lnTo>
                <a:lnTo>
                  <a:pt x="169578" y="262319"/>
                </a:lnTo>
                <a:lnTo>
                  <a:pt x="188584" y="305408"/>
                </a:lnTo>
                <a:lnTo>
                  <a:pt x="206093" y="349231"/>
                </a:lnTo>
                <a:lnTo>
                  <a:pt x="222215" y="393763"/>
                </a:lnTo>
                <a:lnTo>
                  <a:pt x="237060" y="438978"/>
                </a:lnTo>
                <a:lnTo>
                  <a:pt x="250734" y="484851"/>
                </a:lnTo>
                <a:lnTo>
                  <a:pt x="263349" y="531357"/>
                </a:lnTo>
                <a:lnTo>
                  <a:pt x="275012" y="578469"/>
                </a:lnTo>
                <a:lnTo>
                  <a:pt x="285833" y="626162"/>
                </a:lnTo>
                <a:lnTo>
                  <a:pt x="295920" y="674410"/>
                </a:lnTo>
                <a:lnTo>
                  <a:pt x="305382" y="723189"/>
                </a:lnTo>
                <a:lnTo>
                  <a:pt x="322868" y="822234"/>
                </a:lnTo>
                <a:lnTo>
                  <a:pt x="332473" y="870353"/>
                </a:lnTo>
                <a:lnTo>
                  <a:pt x="344267" y="917711"/>
                </a:lnTo>
                <a:lnTo>
                  <a:pt x="358196" y="964247"/>
                </a:lnTo>
                <a:lnTo>
                  <a:pt x="374206" y="1009902"/>
                </a:lnTo>
                <a:lnTo>
                  <a:pt x="392241" y="1054616"/>
                </a:lnTo>
                <a:lnTo>
                  <a:pt x="412247" y="1098330"/>
                </a:lnTo>
                <a:lnTo>
                  <a:pt x="434169" y="1140982"/>
                </a:lnTo>
                <a:lnTo>
                  <a:pt x="457953" y="1182514"/>
                </a:lnTo>
                <a:lnTo>
                  <a:pt x="483545" y="1222865"/>
                </a:lnTo>
                <a:lnTo>
                  <a:pt x="510889" y="1261975"/>
                </a:lnTo>
                <a:lnTo>
                  <a:pt x="539931" y="1299785"/>
                </a:lnTo>
                <a:lnTo>
                  <a:pt x="570616" y="1336235"/>
                </a:lnTo>
                <a:lnTo>
                  <a:pt x="602891" y="1371265"/>
                </a:lnTo>
                <a:lnTo>
                  <a:pt x="636699" y="1404814"/>
                </a:lnTo>
                <a:lnTo>
                  <a:pt x="671988" y="1436824"/>
                </a:lnTo>
                <a:lnTo>
                  <a:pt x="708701" y="1467234"/>
                </a:lnTo>
                <a:lnTo>
                  <a:pt x="746785" y="1495984"/>
                </a:lnTo>
                <a:lnTo>
                  <a:pt x="786185" y="1523014"/>
                </a:lnTo>
                <a:lnTo>
                  <a:pt x="826846" y="1548265"/>
                </a:lnTo>
                <a:lnTo>
                  <a:pt x="868713" y="1571676"/>
                </a:lnTo>
                <a:lnTo>
                  <a:pt x="911733" y="1593188"/>
                </a:lnTo>
                <a:lnTo>
                  <a:pt x="955851" y="1612741"/>
                </a:lnTo>
                <a:lnTo>
                  <a:pt x="1001011" y="1630275"/>
                </a:lnTo>
                <a:lnTo>
                  <a:pt x="1047159" y="1645730"/>
                </a:lnTo>
                <a:lnTo>
                  <a:pt x="1094241" y="1659046"/>
                </a:lnTo>
                <a:lnTo>
                  <a:pt x="1142203" y="1670163"/>
                </a:lnTo>
                <a:lnTo>
                  <a:pt x="1192874" y="1679713"/>
                </a:lnTo>
                <a:lnTo>
                  <a:pt x="1243775" y="1687444"/>
                </a:lnTo>
                <a:lnTo>
                  <a:pt x="1294878" y="1693495"/>
                </a:lnTo>
                <a:lnTo>
                  <a:pt x="1346154" y="1698008"/>
                </a:lnTo>
                <a:lnTo>
                  <a:pt x="1397574" y="1701123"/>
                </a:lnTo>
                <a:lnTo>
                  <a:pt x="1449109" y="1702981"/>
                </a:lnTo>
                <a:lnTo>
                  <a:pt x="1500731" y="1703721"/>
                </a:lnTo>
                <a:lnTo>
                  <a:pt x="1552410" y="1703485"/>
                </a:lnTo>
                <a:lnTo>
                  <a:pt x="1604119" y="1702414"/>
                </a:lnTo>
                <a:lnTo>
                  <a:pt x="1655827" y="1700647"/>
                </a:lnTo>
                <a:lnTo>
                  <a:pt x="1707507" y="1698325"/>
                </a:lnTo>
                <a:lnTo>
                  <a:pt x="1759130" y="1695589"/>
                </a:lnTo>
                <a:lnTo>
                  <a:pt x="1810666" y="1692580"/>
                </a:lnTo>
                <a:lnTo>
                  <a:pt x="1862087" y="1689437"/>
                </a:lnTo>
                <a:lnTo>
                  <a:pt x="1911017" y="1686895"/>
                </a:lnTo>
                <a:lnTo>
                  <a:pt x="1959957" y="1684815"/>
                </a:lnTo>
                <a:lnTo>
                  <a:pt x="2008868" y="1683261"/>
                </a:lnTo>
                <a:lnTo>
                  <a:pt x="2057712" y="1682299"/>
                </a:lnTo>
                <a:lnTo>
                  <a:pt x="2106450" y="1681993"/>
                </a:lnTo>
                <a:lnTo>
                  <a:pt x="2155044" y="1682407"/>
                </a:lnTo>
                <a:lnTo>
                  <a:pt x="2203454" y="1683606"/>
                </a:lnTo>
                <a:lnTo>
                  <a:pt x="2251643" y="1685655"/>
                </a:lnTo>
                <a:lnTo>
                  <a:pt x="2299573" y="1688617"/>
                </a:lnTo>
                <a:lnTo>
                  <a:pt x="2347203" y="1692558"/>
                </a:lnTo>
                <a:lnTo>
                  <a:pt x="2394497" y="1697542"/>
                </a:lnTo>
                <a:lnTo>
                  <a:pt x="2441415" y="1703634"/>
                </a:lnTo>
                <a:lnTo>
                  <a:pt x="2487919" y="1710898"/>
                </a:lnTo>
                <a:lnTo>
                  <a:pt x="2533970" y="1719398"/>
                </a:lnTo>
                <a:lnTo>
                  <a:pt x="2579531" y="1729199"/>
                </a:lnTo>
                <a:lnTo>
                  <a:pt x="2624561" y="1740366"/>
                </a:lnTo>
                <a:lnTo>
                  <a:pt x="2669024" y="1752964"/>
                </a:lnTo>
                <a:lnTo>
                  <a:pt x="2712879" y="1767056"/>
                </a:lnTo>
                <a:lnTo>
                  <a:pt x="2756090" y="1782707"/>
                </a:lnTo>
                <a:lnTo>
                  <a:pt x="2798617" y="1799982"/>
                </a:lnTo>
                <a:lnTo>
                  <a:pt x="2840421" y="1818945"/>
                </a:lnTo>
                <a:lnTo>
                  <a:pt x="2881465" y="1839662"/>
                </a:lnTo>
                <a:lnTo>
                  <a:pt x="2921709" y="1862195"/>
                </a:lnTo>
                <a:lnTo>
                  <a:pt x="2961116" y="1886611"/>
                </a:lnTo>
                <a:lnTo>
                  <a:pt x="2999646" y="1912973"/>
                </a:lnTo>
                <a:lnTo>
                  <a:pt x="3037261" y="1941346"/>
                </a:lnTo>
                <a:lnTo>
                  <a:pt x="3073923" y="1971794"/>
                </a:lnTo>
                <a:lnTo>
                  <a:pt x="3109593" y="2004383"/>
                </a:lnTo>
                <a:lnTo>
                  <a:pt x="3144232" y="2039176"/>
                </a:lnTo>
                <a:lnTo>
                  <a:pt x="3177803" y="2076238"/>
                </a:lnTo>
                <a:lnTo>
                  <a:pt x="3210266" y="2115634"/>
                </a:lnTo>
                <a:lnTo>
                  <a:pt x="3241582" y="2157428"/>
                </a:lnTo>
                <a:lnTo>
                  <a:pt x="3269945" y="2199053"/>
                </a:lnTo>
                <a:lnTo>
                  <a:pt x="3295487" y="2241001"/>
                </a:lnTo>
                <a:lnTo>
                  <a:pt x="3318360" y="2283256"/>
                </a:lnTo>
                <a:lnTo>
                  <a:pt x="3338717" y="2325802"/>
                </a:lnTo>
                <a:lnTo>
                  <a:pt x="3356708" y="2368624"/>
                </a:lnTo>
                <a:lnTo>
                  <a:pt x="3372486" y="2411705"/>
                </a:lnTo>
                <a:lnTo>
                  <a:pt x="3386204" y="2455030"/>
                </a:lnTo>
                <a:lnTo>
                  <a:pt x="3398012" y="2498582"/>
                </a:lnTo>
                <a:lnTo>
                  <a:pt x="3408063" y="2542347"/>
                </a:lnTo>
                <a:lnTo>
                  <a:pt x="3416508" y="2586309"/>
                </a:lnTo>
                <a:lnTo>
                  <a:pt x="3423500" y="2630451"/>
                </a:lnTo>
                <a:lnTo>
                  <a:pt x="3429191" y="2674758"/>
                </a:lnTo>
                <a:lnTo>
                  <a:pt x="3433731" y="2719214"/>
                </a:lnTo>
                <a:lnTo>
                  <a:pt x="3437274" y="2763804"/>
                </a:lnTo>
                <a:lnTo>
                  <a:pt x="3439971" y="2808511"/>
                </a:lnTo>
                <a:lnTo>
                  <a:pt x="3441974" y="2853320"/>
                </a:lnTo>
                <a:lnTo>
                  <a:pt x="3449322" y="3168511"/>
                </a:lnTo>
                <a:lnTo>
                  <a:pt x="3617606" y="6428317"/>
                </a:lnTo>
                <a:lnTo>
                  <a:pt x="0" y="6428317"/>
                </a:lnTo>
                <a:close/>
              </a:path>
            </a:pathLst>
          </a:custGeom>
          <a:solidFill>
            <a:srgbClr val="FFF7E8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2"/>
          <p:cNvSpPr/>
          <p:nvPr/>
        </p:nvSpPr>
        <p:spPr>
          <a:xfrm>
            <a:off x="13449240" y="38160"/>
            <a:ext cx="4952160" cy="2949840"/>
          </a:xfrm>
          <a:custGeom>
            <a:avLst/>
            <a:gdLst/>
            <a:ahLst/>
            <a:cxnLst/>
            <a:rect l="l" t="t" r="r" b="b"/>
            <a:pathLst>
              <a:path w="5459094" h="3108325">
                <a:moveTo>
                  <a:pt x="5458831" y="3107731"/>
                </a:moveTo>
                <a:lnTo>
                  <a:pt x="5405365" y="3083157"/>
                </a:lnTo>
                <a:lnTo>
                  <a:pt x="5358700" y="3061993"/>
                </a:lnTo>
                <a:lnTo>
                  <a:pt x="5311879" y="3041043"/>
                </a:lnTo>
                <a:lnTo>
                  <a:pt x="5264891" y="3020331"/>
                </a:lnTo>
                <a:lnTo>
                  <a:pt x="5217727" y="2999882"/>
                </a:lnTo>
                <a:lnTo>
                  <a:pt x="5170374" y="2979721"/>
                </a:lnTo>
                <a:lnTo>
                  <a:pt x="5122822" y="2959871"/>
                </a:lnTo>
                <a:lnTo>
                  <a:pt x="5075061" y="2940358"/>
                </a:lnTo>
                <a:lnTo>
                  <a:pt x="5027079" y="2921206"/>
                </a:lnTo>
                <a:lnTo>
                  <a:pt x="4978435" y="2903666"/>
                </a:lnTo>
                <a:lnTo>
                  <a:pt x="4929755" y="2886507"/>
                </a:lnTo>
                <a:lnTo>
                  <a:pt x="4881030" y="2869741"/>
                </a:lnTo>
                <a:lnTo>
                  <a:pt x="4832252" y="2853382"/>
                </a:lnTo>
                <a:lnTo>
                  <a:pt x="4783411" y="2837446"/>
                </a:lnTo>
                <a:lnTo>
                  <a:pt x="4734499" y="2821945"/>
                </a:lnTo>
                <a:lnTo>
                  <a:pt x="4685509" y="2806894"/>
                </a:lnTo>
                <a:lnTo>
                  <a:pt x="4636432" y="2792307"/>
                </a:lnTo>
                <a:lnTo>
                  <a:pt x="4587258" y="2778198"/>
                </a:lnTo>
                <a:lnTo>
                  <a:pt x="4537981" y="2764580"/>
                </a:lnTo>
                <a:lnTo>
                  <a:pt x="4488590" y="2751469"/>
                </a:lnTo>
                <a:lnTo>
                  <a:pt x="4439079" y="2738878"/>
                </a:lnTo>
                <a:lnTo>
                  <a:pt x="4389438" y="2726822"/>
                </a:lnTo>
                <a:lnTo>
                  <a:pt x="4339659" y="2715313"/>
                </a:lnTo>
                <a:lnTo>
                  <a:pt x="4289734" y="2704367"/>
                </a:lnTo>
                <a:lnTo>
                  <a:pt x="4239653" y="2693997"/>
                </a:lnTo>
                <a:lnTo>
                  <a:pt x="4189410" y="2684218"/>
                </a:lnTo>
                <a:lnTo>
                  <a:pt x="4138995" y="2675043"/>
                </a:lnTo>
                <a:lnTo>
                  <a:pt x="4088399" y="2666486"/>
                </a:lnTo>
                <a:lnTo>
                  <a:pt x="4037615" y="2658562"/>
                </a:lnTo>
                <a:lnTo>
                  <a:pt x="3988845" y="2649081"/>
                </a:lnTo>
                <a:lnTo>
                  <a:pt x="3939992" y="2639728"/>
                </a:lnTo>
                <a:lnTo>
                  <a:pt x="3891067" y="2630473"/>
                </a:lnTo>
                <a:lnTo>
                  <a:pt x="3645720" y="2584714"/>
                </a:lnTo>
                <a:lnTo>
                  <a:pt x="3596578" y="2575470"/>
                </a:lnTo>
                <a:lnTo>
                  <a:pt x="3547436" y="2566130"/>
                </a:lnTo>
                <a:lnTo>
                  <a:pt x="3498305" y="2556666"/>
                </a:lnTo>
                <a:lnTo>
                  <a:pt x="3449194" y="2547051"/>
                </a:lnTo>
                <a:lnTo>
                  <a:pt x="3400115" y="2537256"/>
                </a:lnTo>
                <a:lnTo>
                  <a:pt x="3351077" y="2527255"/>
                </a:lnTo>
                <a:lnTo>
                  <a:pt x="3302090" y="2517018"/>
                </a:lnTo>
                <a:lnTo>
                  <a:pt x="3253166" y="2506519"/>
                </a:lnTo>
                <a:lnTo>
                  <a:pt x="3204314" y="2495729"/>
                </a:lnTo>
                <a:lnTo>
                  <a:pt x="3155545" y="2484620"/>
                </a:lnTo>
                <a:lnTo>
                  <a:pt x="3106869" y="2473165"/>
                </a:lnTo>
                <a:lnTo>
                  <a:pt x="3058296" y="2461335"/>
                </a:lnTo>
                <a:lnTo>
                  <a:pt x="3009837" y="2449104"/>
                </a:lnTo>
                <a:lnTo>
                  <a:pt x="2961503" y="2436442"/>
                </a:lnTo>
                <a:lnTo>
                  <a:pt x="2913302" y="2423323"/>
                </a:lnTo>
                <a:lnTo>
                  <a:pt x="2865247" y="2409718"/>
                </a:lnTo>
                <a:lnTo>
                  <a:pt x="2817346" y="2395600"/>
                </a:lnTo>
                <a:lnTo>
                  <a:pt x="2769611" y="2380940"/>
                </a:lnTo>
                <a:lnTo>
                  <a:pt x="2722052" y="2365711"/>
                </a:lnTo>
                <a:lnTo>
                  <a:pt x="2674679" y="2349885"/>
                </a:lnTo>
                <a:lnTo>
                  <a:pt x="2627503" y="2333433"/>
                </a:lnTo>
                <a:lnTo>
                  <a:pt x="2580533" y="2316330"/>
                </a:lnTo>
                <a:lnTo>
                  <a:pt x="2533780" y="2298545"/>
                </a:lnTo>
                <a:lnTo>
                  <a:pt x="2487255" y="2280052"/>
                </a:lnTo>
                <a:lnTo>
                  <a:pt x="2440968" y="2260823"/>
                </a:lnTo>
                <a:lnTo>
                  <a:pt x="2392773" y="2241049"/>
                </a:lnTo>
                <a:lnTo>
                  <a:pt x="2344954" y="2220921"/>
                </a:lnTo>
                <a:lnTo>
                  <a:pt x="2297513" y="2200440"/>
                </a:lnTo>
                <a:lnTo>
                  <a:pt x="2250451" y="2179605"/>
                </a:lnTo>
                <a:lnTo>
                  <a:pt x="2203767" y="2158418"/>
                </a:lnTo>
                <a:lnTo>
                  <a:pt x="2157463" y="2136877"/>
                </a:lnTo>
                <a:lnTo>
                  <a:pt x="2111539" y="2114983"/>
                </a:lnTo>
                <a:lnTo>
                  <a:pt x="2065995" y="2092735"/>
                </a:lnTo>
                <a:lnTo>
                  <a:pt x="2020833" y="2070135"/>
                </a:lnTo>
                <a:lnTo>
                  <a:pt x="1976053" y="2047182"/>
                </a:lnTo>
                <a:lnTo>
                  <a:pt x="1931656" y="2023875"/>
                </a:lnTo>
                <a:lnTo>
                  <a:pt x="1887642" y="2000216"/>
                </a:lnTo>
                <a:lnTo>
                  <a:pt x="1844011" y="1976204"/>
                </a:lnTo>
                <a:lnTo>
                  <a:pt x="1800765" y="1951839"/>
                </a:lnTo>
                <a:lnTo>
                  <a:pt x="1757904" y="1927122"/>
                </a:lnTo>
                <a:lnTo>
                  <a:pt x="1715429" y="1902051"/>
                </a:lnTo>
                <a:lnTo>
                  <a:pt x="1673340" y="1876628"/>
                </a:lnTo>
                <a:lnTo>
                  <a:pt x="1631638" y="1850852"/>
                </a:lnTo>
                <a:lnTo>
                  <a:pt x="1590324" y="1824724"/>
                </a:lnTo>
                <a:lnTo>
                  <a:pt x="1549398" y="1798243"/>
                </a:lnTo>
                <a:lnTo>
                  <a:pt x="1508861" y="1771410"/>
                </a:lnTo>
                <a:lnTo>
                  <a:pt x="1468713" y="1744224"/>
                </a:lnTo>
                <a:lnTo>
                  <a:pt x="1428955" y="1716685"/>
                </a:lnTo>
                <a:lnTo>
                  <a:pt x="1389588" y="1688795"/>
                </a:lnTo>
                <a:lnTo>
                  <a:pt x="1350612" y="1660552"/>
                </a:lnTo>
                <a:lnTo>
                  <a:pt x="1312028" y="1631957"/>
                </a:lnTo>
                <a:lnTo>
                  <a:pt x="1273837" y="1603009"/>
                </a:lnTo>
                <a:lnTo>
                  <a:pt x="1236038" y="1573710"/>
                </a:lnTo>
                <a:lnTo>
                  <a:pt x="1198634" y="1544058"/>
                </a:lnTo>
                <a:lnTo>
                  <a:pt x="1161624" y="1514055"/>
                </a:lnTo>
                <a:lnTo>
                  <a:pt x="1125009" y="1483699"/>
                </a:lnTo>
                <a:lnTo>
                  <a:pt x="1088790" y="1452991"/>
                </a:lnTo>
                <a:lnTo>
                  <a:pt x="1052967" y="1421932"/>
                </a:lnTo>
                <a:lnTo>
                  <a:pt x="1017540" y="1390520"/>
                </a:lnTo>
                <a:lnTo>
                  <a:pt x="982209" y="1358476"/>
                </a:lnTo>
                <a:lnTo>
                  <a:pt x="947881" y="1326642"/>
                </a:lnTo>
                <a:lnTo>
                  <a:pt x="913650" y="1294175"/>
                </a:lnTo>
                <a:lnTo>
                  <a:pt x="879817" y="1261357"/>
                </a:lnTo>
                <a:lnTo>
                  <a:pt x="846385" y="1228186"/>
                </a:lnTo>
                <a:lnTo>
                  <a:pt x="813353" y="1194665"/>
                </a:lnTo>
                <a:lnTo>
                  <a:pt x="780723" y="1160791"/>
                </a:lnTo>
                <a:lnTo>
                  <a:pt x="748494" y="1126567"/>
                </a:lnTo>
                <a:lnTo>
                  <a:pt x="716668" y="1091991"/>
                </a:lnTo>
                <a:lnTo>
                  <a:pt x="685245" y="1057063"/>
                </a:lnTo>
                <a:lnTo>
                  <a:pt x="654226" y="1021784"/>
                </a:lnTo>
                <a:lnTo>
                  <a:pt x="623611" y="986154"/>
                </a:lnTo>
                <a:lnTo>
                  <a:pt x="593402" y="950173"/>
                </a:lnTo>
                <a:lnTo>
                  <a:pt x="563597" y="913840"/>
                </a:lnTo>
                <a:lnTo>
                  <a:pt x="534199" y="877156"/>
                </a:lnTo>
                <a:lnTo>
                  <a:pt x="505208" y="840121"/>
                </a:lnTo>
                <a:lnTo>
                  <a:pt x="476625" y="802735"/>
                </a:lnTo>
                <a:lnTo>
                  <a:pt x="448449" y="764998"/>
                </a:lnTo>
                <a:lnTo>
                  <a:pt x="420682" y="726910"/>
                </a:lnTo>
                <a:lnTo>
                  <a:pt x="393325" y="688472"/>
                </a:lnTo>
                <a:lnTo>
                  <a:pt x="366377" y="649682"/>
                </a:lnTo>
                <a:lnTo>
                  <a:pt x="339840" y="610541"/>
                </a:lnTo>
                <a:lnTo>
                  <a:pt x="313714" y="571050"/>
                </a:lnTo>
                <a:lnTo>
                  <a:pt x="288001" y="531208"/>
                </a:lnTo>
                <a:lnTo>
                  <a:pt x="262699" y="491016"/>
                </a:lnTo>
                <a:lnTo>
                  <a:pt x="237811" y="450472"/>
                </a:lnTo>
                <a:lnTo>
                  <a:pt x="213336" y="409578"/>
                </a:lnTo>
                <a:lnTo>
                  <a:pt x="189276" y="368334"/>
                </a:lnTo>
                <a:lnTo>
                  <a:pt x="165630" y="326739"/>
                </a:lnTo>
                <a:lnTo>
                  <a:pt x="142400" y="284794"/>
                </a:lnTo>
                <a:lnTo>
                  <a:pt x="119587" y="242498"/>
                </a:lnTo>
                <a:lnTo>
                  <a:pt x="97190" y="199852"/>
                </a:lnTo>
                <a:lnTo>
                  <a:pt x="75210" y="156856"/>
                </a:lnTo>
                <a:lnTo>
                  <a:pt x="53649" y="113509"/>
                </a:lnTo>
                <a:lnTo>
                  <a:pt x="32506" y="69813"/>
                </a:lnTo>
                <a:lnTo>
                  <a:pt x="11783" y="25766"/>
                </a:lnTo>
                <a:lnTo>
                  <a:pt x="0" y="0"/>
                </a:lnTo>
                <a:lnTo>
                  <a:pt x="1109443" y="0"/>
                </a:lnTo>
                <a:lnTo>
                  <a:pt x="1115988" y="10300"/>
                </a:lnTo>
                <a:lnTo>
                  <a:pt x="1142582" y="50959"/>
                </a:lnTo>
                <a:lnTo>
                  <a:pt x="1169629" y="91137"/>
                </a:lnTo>
                <a:lnTo>
                  <a:pt x="1197129" y="130831"/>
                </a:lnTo>
                <a:lnTo>
                  <a:pt x="1225082" y="170042"/>
                </a:lnTo>
                <a:lnTo>
                  <a:pt x="1253489" y="208768"/>
                </a:lnTo>
                <a:lnTo>
                  <a:pt x="1282350" y="247008"/>
                </a:lnTo>
                <a:lnTo>
                  <a:pt x="1311664" y="284761"/>
                </a:lnTo>
                <a:lnTo>
                  <a:pt x="1341432" y="322026"/>
                </a:lnTo>
                <a:lnTo>
                  <a:pt x="1371654" y="358802"/>
                </a:lnTo>
                <a:lnTo>
                  <a:pt x="1402331" y="395088"/>
                </a:lnTo>
                <a:lnTo>
                  <a:pt x="1433462" y="430884"/>
                </a:lnTo>
                <a:lnTo>
                  <a:pt x="1465048" y="466187"/>
                </a:lnTo>
                <a:lnTo>
                  <a:pt x="1497377" y="501302"/>
                </a:lnTo>
                <a:lnTo>
                  <a:pt x="1529584" y="535314"/>
                </a:lnTo>
                <a:lnTo>
                  <a:pt x="1562534" y="569135"/>
                </a:lnTo>
                <a:lnTo>
                  <a:pt x="1595940" y="602460"/>
                </a:lnTo>
                <a:lnTo>
                  <a:pt x="1629801" y="635288"/>
                </a:lnTo>
                <a:lnTo>
                  <a:pt x="1664118" y="667618"/>
                </a:lnTo>
                <a:lnTo>
                  <a:pt x="1698891" y="699449"/>
                </a:lnTo>
                <a:lnTo>
                  <a:pt x="1734119" y="730780"/>
                </a:lnTo>
                <a:lnTo>
                  <a:pt x="1769804" y="761609"/>
                </a:lnTo>
                <a:lnTo>
                  <a:pt x="1805945" y="791937"/>
                </a:lnTo>
                <a:lnTo>
                  <a:pt x="1842542" y="821761"/>
                </a:lnTo>
                <a:lnTo>
                  <a:pt x="1879596" y="851081"/>
                </a:lnTo>
                <a:lnTo>
                  <a:pt x="1917107" y="879896"/>
                </a:lnTo>
                <a:lnTo>
                  <a:pt x="1955074" y="908205"/>
                </a:lnTo>
                <a:lnTo>
                  <a:pt x="1993499" y="936006"/>
                </a:lnTo>
                <a:lnTo>
                  <a:pt x="2032381" y="963299"/>
                </a:lnTo>
                <a:lnTo>
                  <a:pt x="2071720" y="990083"/>
                </a:lnTo>
                <a:lnTo>
                  <a:pt x="2111517" y="1016357"/>
                </a:lnTo>
                <a:lnTo>
                  <a:pt x="2151772" y="1042119"/>
                </a:lnTo>
                <a:lnTo>
                  <a:pt x="2192485" y="1067369"/>
                </a:lnTo>
                <a:lnTo>
                  <a:pt x="2233655" y="1092106"/>
                </a:lnTo>
                <a:lnTo>
                  <a:pt x="2275284" y="1116328"/>
                </a:lnTo>
                <a:lnTo>
                  <a:pt x="2317371" y="1140035"/>
                </a:lnTo>
                <a:lnTo>
                  <a:pt x="2359917" y="1163225"/>
                </a:lnTo>
                <a:lnTo>
                  <a:pt x="2402922" y="1185899"/>
                </a:lnTo>
                <a:lnTo>
                  <a:pt x="2446385" y="1208053"/>
                </a:lnTo>
                <a:lnTo>
                  <a:pt x="2490308" y="1229689"/>
                </a:lnTo>
                <a:lnTo>
                  <a:pt x="2534690" y="1250803"/>
                </a:lnTo>
                <a:lnTo>
                  <a:pt x="2579531" y="1271397"/>
                </a:lnTo>
                <a:lnTo>
                  <a:pt x="2624831" y="1291468"/>
                </a:lnTo>
                <a:lnTo>
                  <a:pt x="2670592" y="1311015"/>
                </a:lnTo>
                <a:lnTo>
                  <a:pt x="2716812" y="1330038"/>
                </a:lnTo>
                <a:lnTo>
                  <a:pt x="2763492" y="1348535"/>
                </a:lnTo>
                <a:lnTo>
                  <a:pt x="2810633" y="1366506"/>
                </a:lnTo>
                <a:lnTo>
                  <a:pt x="2858234" y="1383949"/>
                </a:lnTo>
                <a:lnTo>
                  <a:pt x="2906295" y="1400864"/>
                </a:lnTo>
                <a:lnTo>
                  <a:pt x="2954818" y="1417249"/>
                </a:lnTo>
                <a:lnTo>
                  <a:pt x="3003801" y="1433103"/>
                </a:lnTo>
                <a:lnTo>
                  <a:pt x="3053245" y="1448426"/>
                </a:lnTo>
                <a:lnTo>
                  <a:pt x="3103150" y="1463216"/>
                </a:lnTo>
                <a:lnTo>
                  <a:pt x="3153516" y="1477473"/>
                </a:lnTo>
                <a:lnTo>
                  <a:pt x="3202349" y="1491434"/>
                </a:lnTo>
                <a:lnTo>
                  <a:pt x="3251261" y="1504802"/>
                </a:lnTo>
                <a:lnTo>
                  <a:pt x="3300249" y="1517616"/>
                </a:lnTo>
                <a:lnTo>
                  <a:pt x="3349307" y="1529914"/>
                </a:lnTo>
                <a:lnTo>
                  <a:pt x="3398428" y="1541734"/>
                </a:lnTo>
                <a:lnTo>
                  <a:pt x="3447607" y="1553115"/>
                </a:lnTo>
                <a:lnTo>
                  <a:pt x="3496838" y="1564096"/>
                </a:lnTo>
                <a:lnTo>
                  <a:pt x="3546117" y="1574715"/>
                </a:lnTo>
                <a:lnTo>
                  <a:pt x="3595436" y="1585010"/>
                </a:lnTo>
                <a:lnTo>
                  <a:pt x="3644791" y="1595019"/>
                </a:lnTo>
                <a:lnTo>
                  <a:pt x="3694176" y="1604782"/>
                </a:lnTo>
                <a:lnTo>
                  <a:pt x="3743585" y="1614336"/>
                </a:lnTo>
                <a:lnTo>
                  <a:pt x="3793012" y="1623719"/>
                </a:lnTo>
                <a:lnTo>
                  <a:pt x="3842452" y="1632972"/>
                </a:lnTo>
                <a:lnTo>
                  <a:pt x="4089649" y="1678603"/>
                </a:lnTo>
                <a:lnTo>
                  <a:pt x="4139048" y="1687872"/>
                </a:lnTo>
                <a:lnTo>
                  <a:pt x="4188420" y="1697278"/>
                </a:lnTo>
                <a:lnTo>
                  <a:pt x="4237760" y="1706860"/>
                </a:lnTo>
                <a:lnTo>
                  <a:pt x="4287061" y="1716657"/>
                </a:lnTo>
                <a:lnTo>
                  <a:pt x="4336319" y="1726706"/>
                </a:lnTo>
                <a:lnTo>
                  <a:pt x="4385528" y="1737045"/>
                </a:lnTo>
                <a:lnTo>
                  <a:pt x="4434682" y="1747715"/>
                </a:lnTo>
                <a:lnTo>
                  <a:pt x="4483775" y="1758752"/>
                </a:lnTo>
                <a:lnTo>
                  <a:pt x="4532802" y="1770195"/>
                </a:lnTo>
                <a:lnTo>
                  <a:pt x="4582244" y="1781877"/>
                </a:lnTo>
                <a:lnTo>
                  <a:pt x="4631725" y="1793827"/>
                </a:lnTo>
                <a:lnTo>
                  <a:pt x="4681223" y="1806066"/>
                </a:lnTo>
                <a:lnTo>
                  <a:pt x="4730713" y="1818614"/>
                </a:lnTo>
                <a:lnTo>
                  <a:pt x="4780175" y="1831489"/>
                </a:lnTo>
                <a:lnTo>
                  <a:pt x="4829583" y="1844712"/>
                </a:lnTo>
                <a:lnTo>
                  <a:pt x="4878916" y="1858302"/>
                </a:lnTo>
                <a:lnTo>
                  <a:pt x="4928150" y="1872279"/>
                </a:lnTo>
                <a:lnTo>
                  <a:pt x="4977263" y="1886663"/>
                </a:lnTo>
                <a:lnTo>
                  <a:pt x="5026232" y="1901473"/>
                </a:lnTo>
                <a:lnTo>
                  <a:pt x="5075033" y="1916729"/>
                </a:lnTo>
                <a:lnTo>
                  <a:pt x="5123643" y="1932450"/>
                </a:lnTo>
                <a:lnTo>
                  <a:pt x="5172040" y="1948657"/>
                </a:lnTo>
                <a:lnTo>
                  <a:pt x="5220201" y="1965369"/>
                </a:lnTo>
                <a:lnTo>
                  <a:pt x="5268103" y="1982605"/>
                </a:lnTo>
                <a:lnTo>
                  <a:pt x="5315722" y="2000386"/>
                </a:lnTo>
                <a:lnTo>
                  <a:pt x="5363037" y="2018731"/>
                </a:lnTo>
                <a:lnTo>
                  <a:pt x="5410023" y="2037659"/>
                </a:lnTo>
                <a:lnTo>
                  <a:pt x="5456658" y="2057191"/>
                </a:lnTo>
                <a:lnTo>
                  <a:pt x="5458831" y="2058062"/>
                </a:lnTo>
                <a:lnTo>
                  <a:pt x="5458831" y="3107731"/>
                </a:lnTo>
                <a:close/>
              </a:path>
            </a:pathLst>
          </a:custGeom>
          <a:solidFill>
            <a:srgbClr val="FFCC5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2" name="Group 3"/>
          <p:cNvGrpSpPr/>
          <p:nvPr/>
        </p:nvGrpSpPr>
        <p:grpSpPr>
          <a:xfrm>
            <a:off x="990720" y="5600520"/>
            <a:ext cx="7085880" cy="4685760"/>
            <a:chOff x="990720" y="5600520"/>
            <a:chExt cx="7085880" cy="4685760"/>
          </a:xfrm>
        </p:grpSpPr>
        <p:sp>
          <p:nvSpPr>
            <p:cNvPr id="193" name="CustomShape 4"/>
            <p:cNvSpPr/>
            <p:nvPr/>
          </p:nvSpPr>
          <p:spPr>
            <a:xfrm>
              <a:off x="990720" y="8026920"/>
              <a:ext cx="7085880" cy="2259360"/>
            </a:xfrm>
            <a:custGeom>
              <a:avLst/>
              <a:gdLst/>
              <a:ahLst/>
              <a:cxnLst/>
              <a:rect l="l" t="t" r="r" b="b"/>
              <a:pathLst>
                <a:path w="6293484" h="2815590">
                  <a:moveTo>
                    <a:pt x="2668435" y="32043"/>
                  </a:moveTo>
                  <a:lnTo>
                    <a:pt x="2088957" y="171353"/>
                  </a:lnTo>
                  <a:lnTo>
                    <a:pt x="2132893" y="147729"/>
                  </a:lnTo>
                  <a:lnTo>
                    <a:pt x="2616437" y="31482"/>
                  </a:lnTo>
                  <a:lnTo>
                    <a:pt x="2668435" y="32043"/>
                  </a:lnTo>
                  <a:close/>
                  <a:moveTo>
                    <a:pt x="2769222" y="20875"/>
                  </a:moveTo>
                  <a:lnTo>
                    <a:pt x="1950490" y="217703"/>
                  </a:lnTo>
                  <a:lnTo>
                    <a:pt x="1995196" y="193894"/>
                  </a:lnTo>
                  <a:lnTo>
                    <a:pt x="2717385" y="20275"/>
                  </a:lnTo>
                  <a:lnTo>
                    <a:pt x="2769222" y="20875"/>
                  </a:lnTo>
                  <a:close/>
                  <a:moveTo>
                    <a:pt x="306808" y="2807244"/>
                  </a:moveTo>
                  <a:lnTo>
                    <a:pt x="1605" y="2815307"/>
                  </a:lnTo>
                  <a:lnTo>
                    <a:pt x="0" y="2737322"/>
                  </a:lnTo>
                  <a:lnTo>
                    <a:pt x="365" y="2684987"/>
                  </a:lnTo>
                  <a:lnTo>
                    <a:pt x="1533" y="2632459"/>
                  </a:lnTo>
                  <a:lnTo>
                    <a:pt x="6471" y="2592086"/>
                  </a:lnTo>
                  <a:lnTo>
                    <a:pt x="9243" y="2539173"/>
                  </a:lnTo>
                  <a:lnTo>
                    <a:pt x="12816" y="2486066"/>
                  </a:lnTo>
                  <a:lnTo>
                    <a:pt x="20161" y="2445115"/>
                  </a:lnTo>
                  <a:lnTo>
                    <a:pt x="25339" y="2391623"/>
                  </a:lnTo>
                  <a:lnTo>
                    <a:pt x="31318" y="2337938"/>
                  </a:lnTo>
                  <a:lnTo>
                    <a:pt x="41069" y="2296408"/>
                  </a:lnTo>
                  <a:lnTo>
                    <a:pt x="48653" y="2242338"/>
                  </a:lnTo>
                  <a:lnTo>
                    <a:pt x="57039" y="2188074"/>
                  </a:lnTo>
                  <a:lnTo>
                    <a:pt x="69196" y="2145966"/>
                  </a:lnTo>
                  <a:lnTo>
                    <a:pt x="79186" y="2091317"/>
                  </a:lnTo>
                  <a:lnTo>
                    <a:pt x="92947" y="2048823"/>
                  </a:lnTo>
                  <a:lnTo>
                    <a:pt x="106048" y="1993426"/>
                  </a:lnTo>
                  <a:lnTo>
                    <a:pt x="123504" y="1950044"/>
                  </a:lnTo>
                  <a:lnTo>
                    <a:pt x="139378" y="1893981"/>
                  </a:lnTo>
                  <a:lnTo>
                    <a:pt x="159607" y="1849932"/>
                  </a:lnTo>
                  <a:lnTo>
                    <a:pt x="181223" y="1805550"/>
                  </a:lnTo>
                  <a:lnTo>
                    <a:pt x="204225" y="1760834"/>
                  </a:lnTo>
                  <a:lnTo>
                    <a:pt x="228614" y="1715786"/>
                  </a:lnTo>
                  <a:lnTo>
                    <a:pt x="254389" y="1670404"/>
                  </a:lnTo>
                  <a:lnTo>
                    <a:pt x="281551" y="1624688"/>
                  </a:lnTo>
                  <a:lnTo>
                    <a:pt x="306827" y="1579426"/>
                  </a:lnTo>
                  <a:lnTo>
                    <a:pt x="335433" y="1546425"/>
                  </a:lnTo>
                  <a:lnTo>
                    <a:pt x="361433" y="1500989"/>
                  </a:lnTo>
                  <a:lnTo>
                    <a:pt x="387793" y="1455467"/>
                  </a:lnTo>
                  <a:lnTo>
                    <a:pt x="417485" y="1422205"/>
                  </a:lnTo>
                  <a:lnTo>
                    <a:pt x="444569" y="1376508"/>
                  </a:lnTo>
                  <a:lnTo>
                    <a:pt x="474983" y="1343073"/>
                  </a:lnTo>
                  <a:lnTo>
                    <a:pt x="502791" y="1297202"/>
                  </a:lnTo>
                  <a:lnTo>
                    <a:pt x="565428" y="1229896"/>
                  </a:lnTo>
                  <a:lnTo>
                    <a:pt x="594321" y="1183765"/>
                  </a:lnTo>
                  <a:lnTo>
                    <a:pt x="659128" y="1115937"/>
                  </a:lnTo>
                  <a:lnTo>
                    <a:pt x="691411" y="1068991"/>
                  </a:lnTo>
                  <a:lnTo>
                    <a:pt x="727301" y="1034239"/>
                  </a:lnTo>
                  <a:lnTo>
                    <a:pt x="800999" y="964274"/>
                  </a:lnTo>
                  <a:lnTo>
                    <a:pt x="877253" y="893695"/>
                  </a:lnTo>
                  <a:lnTo>
                    <a:pt x="949138" y="824166"/>
                  </a:lnTo>
                  <a:lnTo>
                    <a:pt x="988431" y="801658"/>
                  </a:lnTo>
                  <a:lnTo>
                    <a:pt x="1061841" y="731762"/>
                  </a:lnTo>
                  <a:lnTo>
                    <a:pt x="1101895" y="709071"/>
                  </a:lnTo>
                  <a:lnTo>
                    <a:pt x="1139235" y="673971"/>
                  </a:lnTo>
                  <a:lnTo>
                    <a:pt x="1179798" y="651157"/>
                  </a:lnTo>
                  <a:lnTo>
                    <a:pt x="1217646" y="615935"/>
                  </a:lnTo>
                  <a:lnTo>
                    <a:pt x="1262343" y="592127"/>
                  </a:lnTo>
                  <a:lnTo>
                    <a:pt x="1304066" y="555973"/>
                  </a:lnTo>
                  <a:lnTo>
                    <a:pt x="1393704" y="508300"/>
                  </a:lnTo>
                  <a:lnTo>
                    <a:pt x="1435816" y="472052"/>
                  </a:lnTo>
                  <a:lnTo>
                    <a:pt x="1526837" y="424047"/>
                  </a:lnTo>
                  <a:lnTo>
                    <a:pt x="1569943" y="387560"/>
                  </a:lnTo>
                  <a:lnTo>
                    <a:pt x="1616483" y="363310"/>
                  </a:lnTo>
                  <a:lnTo>
                    <a:pt x="1666525" y="351279"/>
                  </a:lnTo>
                  <a:lnTo>
                    <a:pt x="1714199" y="326756"/>
                  </a:lnTo>
                  <a:lnTo>
                    <a:pt x="1738104" y="307948"/>
                  </a:lnTo>
                  <a:lnTo>
                    <a:pt x="1764771" y="301537"/>
                  </a:lnTo>
                  <a:lnTo>
                    <a:pt x="1788371" y="282801"/>
                  </a:lnTo>
                  <a:lnTo>
                    <a:pt x="1814952" y="276411"/>
                  </a:lnTo>
                  <a:lnTo>
                    <a:pt x="1903073" y="229103"/>
                  </a:lnTo>
                  <a:lnTo>
                    <a:pt x="2818011" y="9146"/>
                  </a:lnTo>
                  <a:lnTo>
                    <a:pt x="3025014" y="11629"/>
                  </a:lnTo>
                  <a:lnTo>
                    <a:pt x="3073387" y="0"/>
                  </a:lnTo>
                  <a:lnTo>
                    <a:pt x="3124564" y="758"/>
                  </a:lnTo>
                  <a:lnTo>
                    <a:pt x="3178546" y="13904"/>
                  </a:lnTo>
                  <a:lnTo>
                    <a:pt x="3328848" y="16956"/>
                  </a:lnTo>
                  <a:lnTo>
                    <a:pt x="3381145" y="30507"/>
                  </a:lnTo>
                  <a:lnTo>
                    <a:pt x="3479005" y="33105"/>
                  </a:lnTo>
                  <a:lnTo>
                    <a:pt x="3581741" y="60654"/>
                  </a:lnTo>
                  <a:lnTo>
                    <a:pt x="3629742" y="62176"/>
                  </a:lnTo>
                  <a:lnTo>
                    <a:pt x="3730885" y="90108"/>
                  </a:lnTo>
                  <a:lnTo>
                    <a:pt x="3749313" y="85678"/>
                  </a:lnTo>
                  <a:lnTo>
                    <a:pt x="3770398" y="93671"/>
                  </a:lnTo>
                  <a:lnTo>
                    <a:pt x="2350756" y="434961"/>
                  </a:lnTo>
                  <a:lnTo>
                    <a:pt x="2304467" y="459151"/>
                  </a:lnTo>
                  <a:lnTo>
                    <a:pt x="2255371" y="470954"/>
                  </a:lnTo>
                  <a:lnTo>
                    <a:pt x="2163365" y="519197"/>
                  </a:lnTo>
                  <a:lnTo>
                    <a:pt x="2114405" y="530967"/>
                  </a:lnTo>
                  <a:lnTo>
                    <a:pt x="1835004" y="676508"/>
                  </a:lnTo>
                  <a:lnTo>
                    <a:pt x="1801611" y="684536"/>
                  </a:lnTo>
                  <a:lnTo>
                    <a:pt x="1713337" y="744943"/>
                  </a:lnTo>
                  <a:lnTo>
                    <a:pt x="1703949" y="760261"/>
                  </a:lnTo>
                  <a:lnTo>
                    <a:pt x="1678493" y="766381"/>
                  </a:lnTo>
                  <a:lnTo>
                    <a:pt x="1668361" y="781879"/>
                  </a:lnTo>
                  <a:lnTo>
                    <a:pt x="1579485" y="829369"/>
                  </a:lnTo>
                  <a:lnTo>
                    <a:pt x="1539606" y="865080"/>
                  </a:lnTo>
                  <a:lnTo>
                    <a:pt x="1497568" y="888248"/>
                  </a:lnTo>
                  <a:lnTo>
                    <a:pt x="1345631" y="1029269"/>
                  </a:lnTo>
                  <a:lnTo>
                    <a:pt x="1311294" y="1063648"/>
                  </a:lnTo>
                  <a:lnTo>
                    <a:pt x="1273870" y="1085706"/>
                  </a:lnTo>
                  <a:lnTo>
                    <a:pt x="1204799" y="1154559"/>
                  </a:lnTo>
                  <a:lnTo>
                    <a:pt x="1167310" y="1176633"/>
                  </a:lnTo>
                  <a:lnTo>
                    <a:pt x="1132865" y="1211038"/>
                  </a:lnTo>
                  <a:lnTo>
                    <a:pt x="989716" y="1349946"/>
                  </a:lnTo>
                  <a:lnTo>
                    <a:pt x="951794" y="1372125"/>
                  </a:lnTo>
                  <a:lnTo>
                    <a:pt x="882886" y="1440938"/>
                  </a:lnTo>
                  <a:lnTo>
                    <a:pt x="851900" y="1487573"/>
                  </a:lnTo>
                  <a:lnTo>
                    <a:pt x="752037" y="1589952"/>
                  </a:lnTo>
                  <a:lnTo>
                    <a:pt x="719415" y="1623918"/>
                  </a:lnTo>
                  <a:lnTo>
                    <a:pt x="690096" y="1670152"/>
                  </a:lnTo>
                  <a:lnTo>
                    <a:pt x="657725" y="1704058"/>
                  </a:lnTo>
                  <a:lnTo>
                    <a:pt x="629718" y="1749976"/>
                  </a:lnTo>
                  <a:lnTo>
                    <a:pt x="600467" y="1783132"/>
                  </a:lnTo>
                  <a:lnTo>
                    <a:pt x="576240" y="1828142"/>
                  </a:lnTo>
                  <a:lnTo>
                    <a:pt x="554399" y="1872578"/>
                  </a:lnTo>
                  <a:lnTo>
                    <a:pt x="538245" y="1928709"/>
                  </a:lnTo>
                  <a:lnTo>
                    <a:pt x="522170" y="1971759"/>
                  </a:lnTo>
                  <a:lnTo>
                    <a:pt x="510031" y="2000801"/>
                  </a:lnTo>
                  <a:lnTo>
                    <a:pt x="499852" y="2042434"/>
                  </a:lnTo>
                  <a:lnTo>
                    <a:pt x="485696" y="2071961"/>
                  </a:lnTo>
                  <a:lnTo>
                    <a:pt x="470531" y="2101730"/>
                  </a:lnTo>
                  <a:lnTo>
                    <a:pt x="451628" y="2145460"/>
                  </a:lnTo>
                  <a:lnTo>
                    <a:pt x="432257" y="2189302"/>
                  </a:lnTo>
                  <a:lnTo>
                    <a:pt x="413190" y="2233072"/>
                  </a:lnTo>
                  <a:lnTo>
                    <a:pt x="395200" y="2276582"/>
                  </a:lnTo>
                  <a:lnTo>
                    <a:pt x="382028" y="2331996"/>
                  </a:lnTo>
                  <a:lnTo>
                    <a:pt x="367588" y="2374653"/>
                  </a:lnTo>
                  <a:lnTo>
                    <a:pt x="354698" y="2416938"/>
                  </a:lnTo>
                  <a:lnTo>
                    <a:pt x="346324" y="2471198"/>
                  </a:lnTo>
                  <a:lnTo>
                    <a:pt x="336530" y="2512738"/>
                  </a:lnTo>
                  <a:lnTo>
                    <a:pt x="331253" y="2566254"/>
                  </a:lnTo>
                  <a:lnTo>
                    <a:pt x="323808" y="2607230"/>
                  </a:lnTo>
                  <a:lnTo>
                    <a:pt x="319899" y="2660417"/>
                  </a:lnTo>
                  <a:lnTo>
                    <a:pt x="316466" y="2713489"/>
                  </a:lnTo>
                  <a:lnTo>
                    <a:pt x="310447" y="2754122"/>
                  </a:lnTo>
                  <a:lnTo>
                    <a:pt x="306808" y="2807244"/>
                  </a:lnTo>
                  <a:close/>
                  <a:moveTo>
                    <a:pt x="6293421" y="2804829"/>
                  </a:moveTo>
                  <a:lnTo>
                    <a:pt x="5938944" y="2811677"/>
                  </a:lnTo>
                  <a:lnTo>
                    <a:pt x="5936772" y="2799137"/>
                  </a:lnTo>
                  <a:lnTo>
                    <a:pt x="5933917" y="2786762"/>
                  </a:lnTo>
                  <a:lnTo>
                    <a:pt x="5930390" y="2774548"/>
                  </a:lnTo>
                  <a:lnTo>
                    <a:pt x="5910658" y="2727044"/>
                  </a:lnTo>
                  <a:lnTo>
                    <a:pt x="5893134" y="2679010"/>
                  </a:lnTo>
                  <a:lnTo>
                    <a:pt x="5876331" y="2630802"/>
                  </a:lnTo>
                  <a:lnTo>
                    <a:pt x="5858767" y="2582777"/>
                  </a:lnTo>
                  <a:lnTo>
                    <a:pt x="5838957" y="2535292"/>
                  </a:lnTo>
                  <a:lnTo>
                    <a:pt x="5815417" y="2488704"/>
                  </a:lnTo>
                  <a:lnTo>
                    <a:pt x="5797047" y="2453934"/>
                  </a:lnTo>
                  <a:lnTo>
                    <a:pt x="5779908" y="2418869"/>
                  </a:lnTo>
                  <a:lnTo>
                    <a:pt x="5762977" y="2383754"/>
                  </a:lnTo>
                  <a:lnTo>
                    <a:pt x="5745229" y="2348835"/>
                  </a:lnTo>
                  <a:lnTo>
                    <a:pt x="5737072" y="2337734"/>
                  </a:lnTo>
                  <a:lnTo>
                    <a:pt x="5724673" y="2314591"/>
                  </a:lnTo>
                  <a:lnTo>
                    <a:pt x="5713967" y="2304103"/>
                  </a:lnTo>
                  <a:lnTo>
                    <a:pt x="5699019" y="2281573"/>
                  </a:lnTo>
                  <a:lnTo>
                    <a:pt x="5663281" y="2237917"/>
                  </a:lnTo>
                  <a:lnTo>
                    <a:pt x="5631974" y="2193196"/>
                  </a:lnTo>
                  <a:lnTo>
                    <a:pt x="5605098" y="2147410"/>
                  </a:lnTo>
                  <a:lnTo>
                    <a:pt x="5579685" y="2088211"/>
                  </a:lnTo>
                  <a:lnTo>
                    <a:pt x="5563364" y="2052949"/>
                  </a:lnTo>
                  <a:lnTo>
                    <a:pt x="5545712" y="2018007"/>
                  </a:lnTo>
                  <a:lnTo>
                    <a:pt x="5526729" y="1983385"/>
                  </a:lnTo>
                  <a:lnTo>
                    <a:pt x="5506414" y="1949083"/>
                  </a:lnTo>
                  <a:lnTo>
                    <a:pt x="5489138" y="1927113"/>
                  </a:lnTo>
                  <a:lnTo>
                    <a:pt x="5470178" y="1892485"/>
                  </a:lnTo>
                  <a:lnTo>
                    <a:pt x="5452503" y="1857549"/>
                  </a:lnTo>
                  <a:lnTo>
                    <a:pt x="5436112" y="1822304"/>
                  </a:lnTo>
                  <a:lnTo>
                    <a:pt x="5415235" y="1775075"/>
                  </a:lnTo>
                  <a:lnTo>
                    <a:pt x="5392472" y="1728300"/>
                  </a:lnTo>
                  <a:lnTo>
                    <a:pt x="5367823" y="1681979"/>
                  </a:lnTo>
                  <a:lnTo>
                    <a:pt x="5344255" y="1648459"/>
                  </a:lnTo>
                  <a:lnTo>
                    <a:pt x="5315833" y="1603045"/>
                  </a:lnTo>
                  <a:lnTo>
                    <a:pt x="5288494" y="1570432"/>
                  </a:lnTo>
                  <a:lnTo>
                    <a:pt x="5256299" y="1525924"/>
                  </a:lnTo>
                  <a:lnTo>
                    <a:pt x="5246883" y="1515126"/>
                  </a:lnTo>
                  <a:lnTo>
                    <a:pt x="5238295" y="1504129"/>
                  </a:lnTo>
                  <a:lnTo>
                    <a:pt x="5230535" y="1492932"/>
                  </a:lnTo>
                  <a:lnTo>
                    <a:pt x="5223604" y="1481537"/>
                  </a:lnTo>
                  <a:lnTo>
                    <a:pt x="5202300" y="1447473"/>
                  </a:lnTo>
                  <a:lnTo>
                    <a:pt x="5174772" y="1401843"/>
                  </a:lnTo>
                  <a:lnTo>
                    <a:pt x="5147964" y="1369103"/>
                  </a:lnTo>
                  <a:lnTo>
                    <a:pt x="5116944" y="1324312"/>
                  </a:lnTo>
                  <a:lnTo>
                    <a:pt x="5088659" y="1291927"/>
                  </a:lnTo>
                  <a:lnTo>
                    <a:pt x="5064927" y="1258447"/>
                  </a:lnTo>
                  <a:lnTo>
                    <a:pt x="5039199" y="1225446"/>
                  </a:lnTo>
                  <a:lnTo>
                    <a:pt x="5014444" y="1205274"/>
                  </a:lnTo>
                  <a:lnTo>
                    <a:pt x="4984725" y="1173233"/>
                  </a:lnTo>
                  <a:lnTo>
                    <a:pt x="4973873" y="1162780"/>
                  </a:lnTo>
                  <a:lnTo>
                    <a:pt x="4963826" y="1152134"/>
                  </a:lnTo>
                  <a:lnTo>
                    <a:pt x="4954583" y="1141294"/>
                  </a:lnTo>
                  <a:lnTo>
                    <a:pt x="4946146" y="1130260"/>
                  </a:lnTo>
                  <a:lnTo>
                    <a:pt x="4913057" y="1085968"/>
                  </a:lnTo>
                  <a:lnTo>
                    <a:pt x="4880495" y="1054610"/>
                  </a:lnTo>
                  <a:lnTo>
                    <a:pt x="4842764" y="1011434"/>
                  </a:lnTo>
                  <a:lnTo>
                    <a:pt x="4806041" y="981077"/>
                  </a:lnTo>
                  <a:lnTo>
                    <a:pt x="4764628" y="938785"/>
                  </a:lnTo>
                  <a:lnTo>
                    <a:pt x="4724702" y="909198"/>
                  </a:lnTo>
                  <a:lnTo>
                    <a:pt x="4683536" y="879909"/>
                  </a:lnTo>
                  <a:lnTo>
                    <a:pt x="4638399" y="838513"/>
                  </a:lnTo>
                  <a:lnTo>
                    <a:pt x="4612926" y="818513"/>
                  </a:lnTo>
                  <a:lnTo>
                    <a:pt x="4588373" y="798292"/>
                  </a:lnTo>
                  <a:lnTo>
                    <a:pt x="4564740" y="777850"/>
                  </a:lnTo>
                  <a:lnTo>
                    <a:pt x="4542026" y="757187"/>
                  </a:lnTo>
                  <a:lnTo>
                    <a:pt x="4506162" y="726623"/>
                  </a:lnTo>
                  <a:lnTo>
                    <a:pt x="4468054" y="696599"/>
                  </a:lnTo>
                  <a:lnTo>
                    <a:pt x="4427703" y="667114"/>
                  </a:lnTo>
                  <a:lnTo>
                    <a:pt x="4385108" y="638169"/>
                  </a:lnTo>
                  <a:lnTo>
                    <a:pt x="4343239" y="622111"/>
                  </a:lnTo>
                  <a:lnTo>
                    <a:pt x="4296157" y="594244"/>
                  </a:lnTo>
                  <a:lnTo>
                    <a:pt x="4267851" y="587987"/>
                  </a:lnTo>
                  <a:lnTo>
                    <a:pt x="4237452" y="569171"/>
                  </a:lnTo>
                  <a:lnTo>
                    <a:pt x="4210898" y="562493"/>
                  </a:lnTo>
                  <a:lnTo>
                    <a:pt x="4182251" y="543256"/>
                  </a:lnTo>
                  <a:lnTo>
                    <a:pt x="4132185" y="516107"/>
                  </a:lnTo>
                  <a:lnTo>
                    <a:pt x="4082179" y="502005"/>
                  </a:lnTo>
                  <a:lnTo>
                    <a:pt x="4026295" y="476254"/>
                  </a:lnTo>
                  <a:lnTo>
                    <a:pt x="3970472" y="463551"/>
                  </a:lnTo>
                  <a:lnTo>
                    <a:pt x="3924181" y="461618"/>
                  </a:lnTo>
                  <a:lnTo>
                    <a:pt x="3624178" y="376998"/>
                  </a:lnTo>
                  <a:lnTo>
                    <a:pt x="3576418" y="375418"/>
                  </a:lnTo>
                  <a:lnTo>
                    <a:pt x="3474351" y="347708"/>
                  </a:lnTo>
                  <a:lnTo>
                    <a:pt x="3425984" y="346274"/>
                  </a:lnTo>
                  <a:lnTo>
                    <a:pt x="3374449" y="332540"/>
                  </a:lnTo>
                  <a:lnTo>
                    <a:pt x="3325684" y="331201"/>
                  </a:lnTo>
                  <a:lnTo>
                    <a:pt x="2964098" y="326696"/>
                  </a:lnTo>
                  <a:lnTo>
                    <a:pt x="2914599" y="338596"/>
                  </a:lnTo>
                  <a:lnTo>
                    <a:pt x="2808702" y="337930"/>
                  </a:lnTo>
                  <a:lnTo>
                    <a:pt x="2758171" y="350078"/>
                  </a:lnTo>
                  <a:lnTo>
                    <a:pt x="2704257" y="349977"/>
                  </a:lnTo>
                  <a:lnTo>
                    <a:pt x="3770398" y="93671"/>
                  </a:lnTo>
                  <a:lnTo>
                    <a:pt x="3791172" y="101739"/>
                  </a:lnTo>
                  <a:lnTo>
                    <a:pt x="3811635" y="109881"/>
                  </a:lnTo>
                  <a:lnTo>
                    <a:pt x="4038846" y="185876"/>
                  </a:lnTo>
                  <a:lnTo>
                    <a:pt x="4086660" y="213567"/>
                  </a:lnTo>
                  <a:lnTo>
                    <a:pt x="4219524" y="259997"/>
                  </a:lnTo>
                  <a:lnTo>
                    <a:pt x="4325261" y="312948"/>
                  </a:lnTo>
                  <a:lnTo>
                    <a:pt x="4374620" y="327206"/>
                  </a:lnTo>
                  <a:lnTo>
                    <a:pt x="4426109" y="354013"/>
                  </a:lnTo>
                  <a:lnTo>
                    <a:pt x="4470404" y="382550"/>
                  </a:lnTo>
                  <a:lnTo>
                    <a:pt x="4511177" y="398871"/>
                  </a:lnTo>
                  <a:lnTo>
                    <a:pt x="4554526" y="427636"/>
                  </a:lnTo>
                  <a:lnTo>
                    <a:pt x="4594674" y="444107"/>
                  </a:lnTo>
                  <a:lnTo>
                    <a:pt x="4637719" y="472945"/>
                  </a:lnTo>
                  <a:lnTo>
                    <a:pt x="4660548" y="480518"/>
                  </a:lnTo>
                  <a:lnTo>
                    <a:pt x="4685843" y="500561"/>
                  </a:lnTo>
                  <a:lnTo>
                    <a:pt x="4710728" y="520702"/>
                  </a:lnTo>
                  <a:lnTo>
                    <a:pt x="4732324" y="528572"/>
                  </a:lnTo>
                  <a:lnTo>
                    <a:pt x="4769760" y="558758"/>
                  </a:lnTo>
                  <a:lnTo>
                    <a:pt x="4803268" y="576826"/>
                  </a:lnTo>
                  <a:lnTo>
                    <a:pt x="4838784" y="607473"/>
                  </a:lnTo>
                  <a:lnTo>
                    <a:pt x="4870371" y="626003"/>
                  </a:lnTo>
                  <a:lnTo>
                    <a:pt x="4911688" y="668318"/>
                  </a:lnTo>
                  <a:lnTo>
                    <a:pt x="4949775" y="698347"/>
                  </a:lnTo>
                  <a:lnTo>
                    <a:pt x="4987569" y="728446"/>
                  </a:lnTo>
                  <a:lnTo>
                    <a:pt x="5028009" y="770972"/>
                  </a:lnTo>
                  <a:lnTo>
                    <a:pt x="5065124" y="801235"/>
                  </a:lnTo>
                  <a:lnTo>
                    <a:pt x="5104822" y="843939"/>
                  </a:lnTo>
                  <a:lnTo>
                    <a:pt x="5141133" y="874395"/>
                  </a:lnTo>
                  <a:lnTo>
                    <a:pt x="5218907" y="960192"/>
                  </a:lnTo>
                  <a:lnTo>
                    <a:pt x="5254102" y="990916"/>
                  </a:lnTo>
                  <a:lnTo>
                    <a:pt x="5329431" y="1077302"/>
                  </a:lnTo>
                  <a:lnTo>
                    <a:pt x="5364296" y="1108105"/>
                  </a:lnTo>
                  <a:lnTo>
                    <a:pt x="5402689" y="1151123"/>
                  </a:lnTo>
                  <a:lnTo>
                    <a:pt x="5441976" y="1193926"/>
                  </a:lnTo>
                  <a:lnTo>
                    <a:pt x="5464958" y="1214524"/>
                  </a:lnTo>
                  <a:lnTo>
                    <a:pt x="5484266" y="1236006"/>
                  </a:lnTo>
                  <a:lnTo>
                    <a:pt x="5502869" y="1270719"/>
                  </a:lnTo>
                  <a:lnTo>
                    <a:pt x="5517798" y="1306316"/>
                  </a:lnTo>
                  <a:lnTo>
                    <a:pt x="5544978" y="1338967"/>
                  </a:lnTo>
                  <a:lnTo>
                    <a:pt x="5570954" y="1371908"/>
                  </a:lnTo>
                  <a:lnTo>
                    <a:pt x="5595726" y="1405138"/>
                  </a:lnTo>
                  <a:lnTo>
                    <a:pt x="5622262" y="1451006"/>
                  </a:lnTo>
                  <a:lnTo>
                    <a:pt x="5650135" y="1496553"/>
                  </a:lnTo>
                  <a:lnTo>
                    <a:pt x="5677806" y="1542148"/>
                  </a:lnTo>
                  <a:lnTo>
                    <a:pt x="5705311" y="1587783"/>
                  </a:lnTo>
                  <a:lnTo>
                    <a:pt x="5732690" y="1633448"/>
                  </a:lnTo>
                  <a:lnTo>
                    <a:pt x="5759979" y="1679135"/>
                  </a:lnTo>
                  <a:lnTo>
                    <a:pt x="5841685" y="1816235"/>
                  </a:lnTo>
                  <a:lnTo>
                    <a:pt x="5850011" y="1827295"/>
                  </a:lnTo>
                  <a:lnTo>
                    <a:pt x="5857537" y="1838547"/>
                  </a:lnTo>
                  <a:lnTo>
                    <a:pt x="5867231" y="1862340"/>
                  </a:lnTo>
                  <a:lnTo>
                    <a:pt x="5873158" y="1873977"/>
                  </a:lnTo>
                  <a:lnTo>
                    <a:pt x="5892978" y="1921460"/>
                  </a:lnTo>
                  <a:lnTo>
                    <a:pt x="5913700" y="1968726"/>
                  </a:lnTo>
                  <a:lnTo>
                    <a:pt x="5938292" y="2028123"/>
                  </a:lnTo>
                  <a:lnTo>
                    <a:pt x="5960818" y="2074955"/>
                  </a:lnTo>
                  <a:lnTo>
                    <a:pt x="5984247" y="2121570"/>
                  </a:lnTo>
                  <a:lnTo>
                    <a:pt x="6008577" y="2167968"/>
                  </a:lnTo>
                  <a:lnTo>
                    <a:pt x="6029948" y="2215078"/>
                  </a:lnTo>
                  <a:lnTo>
                    <a:pt x="6047724" y="2249990"/>
                  </a:lnTo>
                  <a:lnTo>
                    <a:pt x="6067989" y="2297366"/>
                  </a:lnTo>
                  <a:lnTo>
                    <a:pt x="6087923" y="2344821"/>
                  </a:lnTo>
                  <a:lnTo>
                    <a:pt x="6104707" y="2379971"/>
                  </a:lnTo>
                  <a:lnTo>
                    <a:pt x="6124425" y="2427478"/>
                  </a:lnTo>
                  <a:lnTo>
                    <a:pt x="6144258" y="2474958"/>
                  </a:lnTo>
                  <a:lnTo>
                    <a:pt x="6164354" y="2522374"/>
                  </a:lnTo>
                  <a:lnTo>
                    <a:pt x="6181708" y="2557387"/>
                  </a:lnTo>
                  <a:lnTo>
                    <a:pt x="6202107" y="2604730"/>
                  </a:lnTo>
                  <a:lnTo>
                    <a:pt x="6222565" y="2652060"/>
                  </a:lnTo>
                  <a:lnTo>
                    <a:pt x="6293421" y="2804829"/>
                  </a:lnTo>
                  <a:close/>
                </a:path>
              </a:pathLst>
            </a:custGeom>
            <a:solidFill>
              <a:srgbClr val="8AB6D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CustomShape 5"/>
            <p:cNvSpPr/>
            <p:nvPr/>
          </p:nvSpPr>
          <p:spPr>
            <a:xfrm>
              <a:off x="2787840" y="6276600"/>
              <a:ext cx="2370960" cy="3211200"/>
            </a:xfrm>
            <a:custGeom>
              <a:avLst/>
              <a:gdLst/>
              <a:ahLst/>
              <a:cxnLst/>
              <a:rect l="l" t="t" r="r" b="b"/>
              <a:pathLst>
                <a:path w="2926079" h="4001134">
                  <a:moveTo>
                    <a:pt x="1291832" y="4001066"/>
                  </a:moveTo>
                  <a:lnTo>
                    <a:pt x="1242319" y="3998912"/>
                  </a:lnTo>
                  <a:lnTo>
                    <a:pt x="1196200" y="3994199"/>
                  </a:lnTo>
                  <a:lnTo>
                    <a:pt x="1153339" y="3987015"/>
                  </a:lnTo>
                  <a:lnTo>
                    <a:pt x="1113602" y="3977445"/>
                  </a:lnTo>
                  <a:lnTo>
                    <a:pt x="1076855" y="3965576"/>
                  </a:lnTo>
                  <a:lnTo>
                    <a:pt x="1011789" y="3935289"/>
                  </a:lnTo>
                  <a:lnTo>
                    <a:pt x="957064" y="3896847"/>
                  </a:lnTo>
                  <a:lnTo>
                    <a:pt x="911602" y="3850941"/>
                  </a:lnTo>
                  <a:lnTo>
                    <a:pt x="874326" y="3798266"/>
                  </a:lnTo>
                  <a:lnTo>
                    <a:pt x="844158" y="3739514"/>
                  </a:lnTo>
                  <a:lnTo>
                    <a:pt x="820021" y="3675377"/>
                  </a:lnTo>
                  <a:lnTo>
                    <a:pt x="800837" y="3606550"/>
                  </a:lnTo>
                  <a:lnTo>
                    <a:pt x="785529" y="3533724"/>
                  </a:lnTo>
                  <a:lnTo>
                    <a:pt x="778991" y="3496028"/>
                  </a:lnTo>
                  <a:lnTo>
                    <a:pt x="773018" y="3457592"/>
                  </a:lnTo>
                  <a:lnTo>
                    <a:pt x="762229" y="3378849"/>
                  </a:lnTo>
                  <a:lnTo>
                    <a:pt x="741501" y="3216295"/>
                  </a:lnTo>
                  <a:lnTo>
                    <a:pt x="735711" y="3175107"/>
                  </a:lnTo>
                  <a:lnTo>
                    <a:pt x="729408" y="3133872"/>
                  </a:lnTo>
                  <a:lnTo>
                    <a:pt x="722458" y="3092676"/>
                  </a:lnTo>
                  <a:lnTo>
                    <a:pt x="714725" y="3051607"/>
                  </a:lnTo>
                  <a:lnTo>
                    <a:pt x="706076" y="3010751"/>
                  </a:lnTo>
                  <a:lnTo>
                    <a:pt x="696376" y="2970194"/>
                  </a:lnTo>
                  <a:lnTo>
                    <a:pt x="685489" y="2930024"/>
                  </a:lnTo>
                  <a:lnTo>
                    <a:pt x="670776" y="2882569"/>
                  </a:lnTo>
                  <a:lnTo>
                    <a:pt x="654481" y="2836498"/>
                  </a:lnTo>
                  <a:lnTo>
                    <a:pt x="636721" y="2791723"/>
                  </a:lnTo>
                  <a:lnTo>
                    <a:pt x="617615" y="2748157"/>
                  </a:lnTo>
                  <a:lnTo>
                    <a:pt x="597281" y="2705711"/>
                  </a:lnTo>
                  <a:lnTo>
                    <a:pt x="575835" y="2664297"/>
                  </a:lnTo>
                  <a:lnTo>
                    <a:pt x="553396" y="2623827"/>
                  </a:lnTo>
                  <a:lnTo>
                    <a:pt x="530081" y="2584214"/>
                  </a:lnTo>
                  <a:lnTo>
                    <a:pt x="506009" y="2545369"/>
                  </a:lnTo>
                  <a:lnTo>
                    <a:pt x="481296" y="2507205"/>
                  </a:lnTo>
                  <a:lnTo>
                    <a:pt x="456062" y="2469633"/>
                  </a:lnTo>
                  <a:lnTo>
                    <a:pt x="430423" y="2432566"/>
                  </a:lnTo>
                  <a:lnTo>
                    <a:pt x="378404" y="2359593"/>
                  </a:lnTo>
                  <a:lnTo>
                    <a:pt x="300286" y="2251718"/>
                  </a:lnTo>
                  <a:lnTo>
                    <a:pt x="249523" y="2179832"/>
                  </a:lnTo>
                  <a:lnTo>
                    <a:pt x="224889" y="2143634"/>
                  </a:lnTo>
                  <a:lnTo>
                    <a:pt x="200911" y="2107149"/>
                  </a:lnTo>
                  <a:lnTo>
                    <a:pt x="177706" y="2070288"/>
                  </a:lnTo>
                  <a:lnTo>
                    <a:pt x="155392" y="2032964"/>
                  </a:lnTo>
                  <a:lnTo>
                    <a:pt x="134088" y="1995090"/>
                  </a:lnTo>
                  <a:lnTo>
                    <a:pt x="113910" y="1956576"/>
                  </a:lnTo>
                  <a:lnTo>
                    <a:pt x="94976" y="1917335"/>
                  </a:lnTo>
                  <a:lnTo>
                    <a:pt x="77405" y="1877279"/>
                  </a:lnTo>
                  <a:lnTo>
                    <a:pt x="61314" y="1836320"/>
                  </a:lnTo>
                  <a:lnTo>
                    <a:pt x="46821" y="1794370"/>
                  </a:lnTo>
                  <a:lnTo>
                    <a:pt x="34043" y="1751341"/>
                  </a:lnTo>
                  <a:lnTo>
                    <a:pt x="23099" y="1707146"/>
                  </a:lnTo>
                  <a:lnTo>
                    <a:pt x="14105" y="1661695"/>
                  </a:lnTo>
                  <a:lnTo>
                    <a:pt x="7181" y="1614902"/>
                  </a:lnTo>
                  <a:lnTo>
                    <a:pt x="2443" y="1566678"/>
                  </a:lnTo>
                  <a:lnTo>
                    <a:pt x="10" y="1516935"/>
                  </a:lnTo>
                  <a:lnTo>
                    <a:pt x="0" y="1465585"/>
                  </a:lnTo>
                  <a:lnTo>
                    <a:pt x="1286" y="1425987"/>
                  </a:lnTo>
                  <a:lnTo>
                    <a:pt x="3358" y="1385475"/>
                  </a:lnTo>
                  <a:lnTo>
                    <a:pt x="6300" y="1344135"/>
                  </a:lnTo>
                  <a:lnTo>
                    <a:pt x="10196" y="1302049"/>
                  </a:lnTo>
                  <a:lnTo>
                    <a:pt x="15127" y="1259302"/>
                  </a:lnTo>
                  <a:lnTo>
                    <a:pt x="21178" y="1215979"/>
                  </a:lnTo>
                  <a:lnTo>
                    <a:pt x="28432" y="1172164"/>
                  </a:lnTo>
                  <a:lnTo>
                    <a:pt x="36972" y="1127941"/>
                  </a:lnTo>
                  <a:lnTo>
                    <a:pt x="46881" y="1083395"/>
                  </a:lnTo>
                  <a:lnTo>
                    <a:pt x="58243" y="1038609"/>
                  </a:lnTo>
                  <a:lnTo>
                    <a:pt x="71141" y="993669"/>
                  </a:lnTo>
                  <a:lnTo>
                    <a:pt x="85658" y="948657"/>
                  </a:lnTo>
                  <a:lnTo>
                    <a:pt x="101879" y="903660"/>
                  </a:lnTo>
                  <a:lnTo>
                    <a:pt x="119885" y="858760"/>
                  </a:lnTo>
                  <a:lnTo>
                    <a:pt x="139760" y="814042"/>
                  </a:lnTo>
                  <a:lnTo>
                    <a:pt x="161588" y="769591"/>
                  </a:lnTo>
                  <a:lnTo>
                    <a:pt x="185451" y="725491"/>
                  </a:lnTo>
                  <a:lnTo>
                    <a:pt x="211434" y="681825"/>
                  </a:lnTo>
                  <a:lnTo>
                    <a:pt x="239619" y="638680"/>
                  </a:lnTo>
                  <a:lnTo>
                    <a:pt x="270090" y="596137"/>
                  </a:lnTo>
                  <a:lnTo>
                    <a:pt x="302930" y="554283"/>
                  </a:lnTo>
                  <a:lnTo>
                    <a:pt x="338222" y="513201"/>
                  </a:lnTo>
                  <a:lnTo>
                    <a:pt x="376050" y="472975"/>
                  </a:lnTo>
                  <a:lnTo>
                    <a:pt x="416496" y="433690"/>
                  </a:lnTo>
                  <a:lnTo>
                    <a:pt x="459645" y="395430"/>
                  </a:lnTo>
                  <a:lnTo>
                    <a:pt x="505580" y="358280"/>
                  </a:lnTo>
                  <a:lnTo>
                    <a:pt x="554383" y="322323"/>
                  </a:lnTo>
                  <a:lnTo>
                    <a:pt x="594718" y="295092"/>
                  </a:lnTo>
                  <a:lnTo>
                    <a:pt x="635982" y="269338"/>
                  </a:lnTo>
                  <a:lnTo>
                    <a:pt x="678088" y="244985"/>
                  </a:lnTo>
                  <a:lnTo>
                    <a:pt x="720948" y="221956"/>
                  </a:lnTo>
                  <a:lnTo>
                    <a:pt x="764475" y="200173"/>
                  </a:lnTo>
                  <a:lnTo>
                    <a:pt x="808583" y="179559"/>
                  </a:lnTo>
                  <a:lnTo>
                    <a:pt x="853183" y="160036"/>
                  </a:lnTo>
                  <a:lnTo>
                    <a:pt x="898190" y="141528"/>
                  </a:lnTo>
                  <a:lnTo>
                    <a:pt x="944481" y="123685"/>
                  </a:lnTo>
                  <a:lnTo>
                    <a:pt x="991376" y="106819"/>
                  </a:lnTo>
                  <a:lnTo>
                    <a:pt x="1038817" y="90986"/>
                  </a:lnTo>
                  <a:lnTo>
                    <a:pt x="1086744" y="76237"/>
                  </a:lnTo>
                  <a:lnTo>
                    <a:pt x="1135096" y="62625"/>
                  </a:lnTo>
                  <a:lnTo>
                    <a:pt x="1183815" y="50203"/>
                  </a:lnTo>
                  <a:lnTo>
                    <a:pt x="1232841" y="39024"/>
                  </a:lnTo>
                  <a:lnTo>
                    <a:pt x="1282113" y="29140"/>
                  </a:lnTo>
                  <a:lnTo>
                    <a:pt x="1331573" y="20605"/>
                  </a:lnTo>
                  <a:lnTo>
                    <a:pt x="1381160" y="13470"/>
                  </a:lnTo>
                  <a:lnTo>
                    <a:pt x="1430816" y="7790"/>
                  </a:lnTo>
                  <a:lnTo>
                    <a:pt x="1480480" y="3616"/>
                  </a:lnTo>
                  <a:lnTo>
                    <a:pt x="1530092" y="1002"/>
                  </a:lnTo>
                  <a:lnTo>
                    <a:pt x="1579594" y="0"/>
                  </a:lnTo>
                  <a:lnTo>
                    <a:pt x="1628924" y="662"/>
                  </a:lnTo>
                  <a:lnTo>
                    <a:pt x="1678025" y="3043"/>
                  </a:lnTo>
                  <a:lnTo>
                    <a:pt x="1726836" y="7194"/>
                  </a:lnTo>
                  <a:lnTo>
                    <a:pt x="1775297" y="13168"/>
                  </a:lnTo>
                  <a:lnTo>
                    <a:pt x="1823349" y="21018"/>
                  </a:lnTo>
                  <a:lnTo>
                    <a:pt x="1870932" y="30798"/>
                  </a:lnTo>
                  <a:lnTo>
                    <a:pt x="1917986" y="42559"/>
                  </a:lnTo>
                  <a:lnTo>
                    <a:pt x="1964453" y="56354"/>
                  </a:lnTo>
                  <a:lnTo>
                    <a:pt x="2010271" y="72236"/>
                  </a:lnTo>
                  <a:lnTo>
                    <a:pt x="2055382" y="90259"/>
                  </a:lnTo>
                  <a:lnTo>
                    <a:pt x="2099726" y="110474"/>
                  </a:lnTo>
                  <a:lnTo>
                    <a:pt x="2143242" y="132935"/>
                  </a:lnTo>
                  <a:lnTo>
                    <a:pt x="2185873" y="157694"/>
                  </a:lnTo>
                  <a:lnTo>
                    <a:pt x="2226703" y="184200"/>
                  </a:lnTo>
                  <a:lnTo>
                    <a:pt x="2266219" y="212567"/>
                  </a:lnTo>
                  <a:lnTo>
                    <a:pt x="2304473" y="242640"/>
                  </a:lnTo>
                  <a:lnTo>
                    <a:pt x="2341521" y="274261"/>
                  </a:lnTo>
                  <a:lnTo>
                    <a:pt x="2377416" y="307276"/>
                  </a:lnTo>
                  <a:lnTo>
                    <a:pt x="2412213" y="341529"/>
                  </a:lnTo>
                  <a:lnTo>
                    <a:pt x="2445966" y="376864"/>
                  </a:lnTo>
                  <a:lnTo>
                    <a:pt x="2478729" y="413125"/>
                  </a:lnTo>
                  <a:lnTo>
                    <a:pt x="2510556" y="450156"/>
                  </a:lnTo>
                  <a:lnTo>
                    <a:pt x="2541752" y="488221"/>
                  </a:lnTo>
                  <a:lnTo>
                    <a:pt x="2572097" y="527039"/>
                  </a:lnTo>
                  <a:lnTo>
                    <a:pt x="2601544" y="566590"/>
                  </a:lnTo>
                  <a:lnTo>
                    <a:pt x="2630043" y="606851"/>
                  </a:lnTo>
                  <a:lnTo>
                    <a:pt x="2657545" y="647803"/>
                  </a:lnTo>
                  <a:lnTo>
                    <a:pt x="2684002" y="689423"/>
                  </a:lnTo>
                  <a:lnTo>
                    <a:pt x="2709365" y="731692"/>
                  </a:lnTo>
                  <a:lnTo>
                    <a:pt x="2733586" y="774588"/>
                  </a:lnTo>
                  <a:lnTo>
                    <a:pt x="2756615" y="818090"/>
                  </a:lnTo>
                  <a:lnTo>
                    <a:pt x="2778404" y="862176"/>
                  </a:lnTo>
                  <a:lnTo>
                    <a:pt x="2798905" y="906827"/>
                  </a:lnTo>
                  <a:lnTo>
                    <a:pt x="2818068" y="952021"/>
                  </a:lnTo>
                  <a:lnTo>
                    <a:pt x="2835845" y="997736"/>
                  </a:lnTo>
                  <a:lnTo>
                    <a:pt x="2852187" y="1043953"/>
                  </a:lnTo>
                  <a:lnTo>
                    <a:pt x="2867046" y="1090649"/>
                  </a:lnTo>
                  <a:lnTo>
                    <a:pt x="2880373" y="1137804"/>
                  </a:lnTo>
                  <a:lnTo>
                    <a:pt x="2892118" y="1185397"/>
                  </a:lnTo>
                  <a:lnTo>
                    <a:pt x="2902234" y="1233407"/>
                  </a:lnTo>
                  <a:lnTo>
                    <a:pt x="2910672" y="1281812"/>
                  </a:lnTo>
                  <a:lnTo>
                    <a:pt x="2917327" y="1330584"/>
                  </a:lnTo>
                  <a:lnTo>
                    <a:pt x="2922119" y="1379645"/>
                  </a:lnTo>
                  <a:lnTo>
                    <a:pt x="2925036" y="1428902"/>
                  </a:lnTo>
                  <a:lnTo>
                    <a:pt x="2926065" y="1478262"/>
                  </a:lnTo>
                  <a:lnTo>
                    <a:pt x="2925193" y="1527632"/>
                  </a:lnTo>
                  <a:lnTo>
                    <a:pt x="2922408" y="1576920"/>
                  </a:lnTo>
                  <a:lnTo>
                    <a:pt x="2917698" y="1626033"/>
                  </a:lnTo>
                  <a:lnTo>
                    <a:pt x="2911051" y="1674878"/>
                  </a:lnTo>
                  <a:lnTo>
                    <a:pt x="2902453" y="1723362"/>
                  </a:lnTo>
                  <a:lnTo>
                    <a:pt x="2891892" y="1771391"/>
                  </a:lnTo>
                  <a:lnTo>
                    <a:pt x="2879356" y="1818875"/>
                  </a:lnTo>
                  <a:lnTo>
                    <a:pt x="2864833" y="1865719"/>
                  </a:lnTo>
                  <a:lnTo>
                    <a:pt x="2848309" y="1911830"/>
                  </a:lnTo>
                  <a:lnTo>
                    <a:pt x="2829773" y="1957116"/>
                  </a:lnTo>
                  <a:lnTo>
                    <a:pt x="2809213" y="2001484"/>
                  </a:lnTo>
                  <a:lnTo>
                    <a:pt x="2786614" y="2044842"/>
                  </a:lnTo>
                  <a:lnTo>
                    <a:pt x="2761966" y="2087095"/>
                  </a:lnTo>
                  <a:lnTo>
                    <a:pt x="2735256" y="2128152"/>
                  </a:lnTo>
                  <a:lnTo>
                    <a:pt x="2706471" y="2167920"/>
                  </a:lnTo>
                  <a:lnTo>
                    <a:pt x="2676266" y="2205666"/>
                  </a:lnTo>
                  <a:lnTo>
                    <a:pt x="2644444" y="2242137"/>
                  </a:lnTo>
                  <a:lnTo>
                    <a:pt x="2611223" y="2277495"/>
                  </a:lnTo>
                  <a:lnTo>
                    <a:pt x="2576822" y="2311904"/>
                  </a:lnTo>
                  <a:lnTo>
                    <a:pt x="2541460" y="2345528"/>
                  </a:lnTo>
                  <a:lnTo>
                    <a:pt x="2505356" y="2378528"/>
                  </a:lnTo>
                  <a:lnTo>
                    <a:pt x="2431793" y="2443310"/>
                  </a:lnTo>
                  <a:lnTo>
                    <a:pt x="2357882" y="2507556"/>
                  </a:lnTo>
                  <a:lnTo>
                    <a:pt x="2321343" y="2539886"/>
                  </a:lnTo>
                  <a:lnTo>
                    <a:pt x="2285373" y="2572571"/>
                  </a:lnTo>
                  <a:lnTo>
                    <a:pt x="2250191" y="2605773"/>
                  </a:lnTo>
                  <a:lnTo>
                    <a:pt x="2216015" y="2639657"/>
                  </a:lnTo>
                  <a:lnTo>
                    <a:pt x="2183063" y="2674384"/>
                  </a:lnTo>
                  <a:lnTo>
                    <a:pt x="2151555" y="2710119"/>
                  </a:lnTo>
                  <a:lnTo>
                    <a:pt x="2121710" y="2747024"/>
                  </a:lnTo>
                  <a:lnTo>
                    <a:pt x="2093744" y="2785262"/>
                  </a:lnTo>
                  <a:lnTo>
                    <a:pt x="2067878" y="2824996"/>
                  </a:lnTo>
                  <a:lnTo>
                    <a:pt x="2044330" y="2866389"/>
                  </a:lnTo>
                  <a:lnTo>
                    <a:pt x="2023319" y="2909604"/>
                  </a:lnTo>
                  <a:lnTo>
                    <a:pt x="2005203" y="2954317"/>
                  </a:lnTo>
                  <a:lnTo>
                    <a:pt x="1990114" y="2999777"/>
                  </a:lnTo>
                  <a:lnTo>
                    <a:pt x="1977751" y="3045913"/>
                  </a:lnTo>
                  <a:lnTo>
                    <a:pt x="1967813" y="3092656"/>
                  </a:lnTo>
                  <a:lnTo>
                    <a:pt x="1960000" y="3139935"/>
                  </a:lnTo>
                  <a:lnTo>
                    <a:pt x="1954012" y="3187681"/>
                  </a:lnTo>
                  <a:lnTo>
                    <a:pt x="1949546" y="3235824"/>
                  </a:lnTo>
                  <a:lnTo>
                    <a:pt x="1946303" y="3284293"/>
                  </a:lnTo>
                  <a:lnTo>
                    <a:pt x="1943981" y="3333019"/>
                  </a:lnTo>
                  <a:lnTo>
                    <a:pt x="1937899" y="3529086"/>
                  </a:lnTo>
                  <a:lnTo>
                    <a:pt x="1935675" y="3578044"/>
                  </a:lnTo>
                  <a:lnTo>
                    <a:pt x="1932569" y="3626838"/>
                  </a:lnTo>
                  <a:lnTo>
                    <a:pt x="1928280" y="3675398"/>
                  </a:lnTo>
                  <a:lnTo>
                    <a:pt x="1922507" y="3723655"/>
                  </a:lnTo>
                  <a:lnTo>
                    <a:pt x="1914949" y="3771538"/>
                  </a:lnTo>
                  <a:lnTo>
                    <a:pt x="1905305" y="3818977"/>
                  </a:lnTo>
                  <a:lnTo>
                    <a:pt x="1893276" y="3865903"/>
                  </a:lnTo>
                  <a:lnTo>
                    <a:pt x="1878747" y="3906103"/>
                  </a:lnTo>
                  <a:lnTo>
                    <a:pt x="1854178" y="3939923"/>
                  </a:lnTo>
                  <a:lnTo>
                    <a:pt x="1808493" y="3962096"/>
                  </a:lnTo>
                  <a:lnTo>
                    <a:pt x="1756433" y="3969275"/>
                  </a:lnTo>
                  <a:lnTo>
                    <a:pt x="1401576" y="3997352"/>
                  </a:lnTo>
                  <a:lnTo>
                    <a:pt x="1344873" y="4000575"/>
                  </a:lnTo>
                  <a:lnTo>
                    <a:pt x="1291832" y="4001066"/>
                  </a:lnTo>
                  <a:close/>
                </a:path>
              </a:pathLst>
            </a:custGeom>
            <a:solidFill>
              <a:srgbClr val="F9B346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CustomShape 6"/>
            <p:cNvSpPr/>
            <p:nvPr/>
          </p:nvSpPr>
          <p:spPr>
            <a:xfrm>
              <a:off x="3282120" y="8740080"/>
              <a:ext cx="1199160" cy="1216080"/>
            </a:xfrm>
            <a:custGeom>
              <a:avLst/>
              <a:gdLst/>
              <a:ahLst/>
              <a:cxnLst/>
              <a:rect l="l" t="t" r="r" b="b"/>
              <a:pathLst>
                <a:path w="1480185" h="1515745">
                  <a:moveTo>
                    <a:pt x="660408" y="1515522"/>
                  </a:moveTo>
                  <a:lnTo>
                    <a:pt x="608616" y="1513274"/>
                  </a:lnTo>
                  <a:lnTo>
                    <a:pt x="557710" y="1505496"/>
                  </a:lnTo>
                  <a:lnTo>
                    <a:pt x="508133" y="1491035"/>
                  </a:lnTo>
                  <a:lnTo>
                    <a:pt x="453815" y="1461469"/>
                  </a:lnTo>
                  <a:lnTo>
                    <a:pt x="418462" y="1413400"/>
                  </a:lnTo>
                  <a:lnTo>
                    <a:pt x="413605" y="1384762"/>
                  </a:lnTo>
                  <a:lnTo>
                    <a:pt x="414823" y="1355306"/>
                  </a:lnTo>
                  <a:lnTo>
                    <a:pt x="418074" y="1325491"/>
                  </a:lnTo>
                  <a:lnTo>
                    <a:pt x="419312" y="1295777"/>
                  </a:lnTo>
                  <a:lnTo>
                    <a:pt x="407054" y="1261373"/>
                  </a:lnTo>
                  <a:lnTo>
                    <a:pt x="378302" y="1249142"/>
                  </a:lnTo>
                  <a:lnTo>
                    <a:pt x="339828" y="1241937"/>
                  </a:lnTo>
                  <a:lnTo>
                    <a:pt x="298406" y="1222608"/>
                  </a:lnTo>
                  <a:lnTo>
                    <a:pt x="256741" y="1192717"/>
                  </a:lnTo>
                  <a:lnTo>
                    <a:pt x="214499" y="1163583"/>
                  </a:lnTo>
                  <a:lnTo>
                    <a:pt x="173891" y="1132696"/>
                  </a:lnTo>
                  <a:lnTo>
                    <a:pt x="137127" y="1097540"/>
                  </a:lnTo>
                  <a:lnTo>
                    <a:pt x="108737" y="1060303"/>
                  </a:lnTo>
                  <a:lnTo>
                    <a:pt x="86485" y="1019990"/>
                  </a:lnTo>
                  <a:lnTo>
                    <a:pt x="69508" y="977073"/>
                  </a:lnTo>
                  <a:lnTo>
                    <a:pt x="56946" y="932026"/>
                  </a:lnTo>
                  <a:lnTo>
                    <a:pt x="47935" y="885319"/>
                  </a:lnTo>
                  <a:lnTo>
                    <a:pt x="41614" y="837425"/>
                  </a:lnTo>
                  <a:lnTo>
                    <a:pt x="37122" y="788817"/>
                  </a:lnTo>
                  <a:lnTo>
                    <a:pt x="30174" y="691345"/>
                  </a:lnTo>
                  <a:lnTo>
                    <a:pt x="25995" y="643426"/>
                  </a:lnTo>
                  <a:lnTo>
                    <a:pt x="11201" y="519283"/>
                  </a:lnTo>
                  <a:lnTo>
                    <a:pt x="6333" y="473778"/>
                  </a:lnTo>
                  <a:lnTo>
                    <a:pt x="2459" y="427208"/>
                  </a:lnTo>
                  <a:lnTo>
                    <a:pt x="155" y="380172"/>
                  </a:lnTo>
                  <a:lnTo>
                    <a:pt x="0" y="333270"/>
                  </a:lnTo>
                  <a:lnTo>
                    <a:pt x="2568" y="287100"/>
                  </a:lnTo>
                  <a:lnTo>
                    <a:pt x="8439" y="242262"/>
                  </a:lnTo>
                  <a:lnTo>
                    <a:pt x="18189" y="199353"/>
                  </a:lnTo>
                  <a:lnTo>
                    <a:pt x="32395" y="158972"/>
                  </a:lnTo>
                  <a:lnTo>
                    <a:pt x="51633" y="121720"/>
                  </a:lnTo>
                  <a:lnTo>
                    <a:pt x="76483" y="88193"/>
                  </a:lnTo>
                  <a:lnTo>
                    <a:pt x="107519" y="58992"/>
                  </a:lnTo>
                  <a:lnTo>
                    <a:pt x="145320" y="34715"/>
                  </a:lnTo>
                  <a:lnTo>
                    <a:pt x="190462" y="15961"/>
                  </a:lnTo>
                  <a:lnTo>
                    <a:pt x="237814" y="6749"/>
                  </a:lnTo>
                  <a:lnTo>
                    <a:pt x="286860" y="6633"/>
                  </a:lnTo>
                  <a:lnTo>
                    <a:pt x="336539" y="12102"/>
                  </a:lnTo>
                  <a:lnTo>
                    <a:pt x="385788" y="19643"/>
                  </a:lnTo>
                  <a:lnTo>
                    <a:pt x="433549" y="25745"/>
                  </a:lnTo>
                  <a:lnTo>
                    <a:pt x="486118" y="29533"/>
                  </a:lnTo>
                  <a:lnTo>
                    <a:pt x="538914" y="31681"/>
                  </a:lnTo>
                  <a:lnTo>
                    <a:pt x="591864" y="32483"/>
                  </a:lnTo>
                  <a:lnTo>
                    <a:pt x="644896" y="32233"/>
                  </a:lnTo>
                  <a:lnTo>
                    <a:pt x="697938" y="31225"/>
                  </a:lnTo>
                  <a:lnTo>
                    <a:pt x="962578" y="23306"/>
                  </a:lnTo>
                  <a:lnTo>
                    <a:pt x="1068704" y="19055"/>
                  </a:lnTo>
                  <a:lnTo>
                    <a:pt x="1174778" y="13855"/>
                  </a:lnTo>
                  <a:lnTo>
                    <a:pt x="1280802" y="7716"/>
                  </a:lnTo>
                  <a:lnTo>
                    <a:pt x="1386775" y="648"/>
                  </a:lnTo>
                  <a:lnTo>
                    <a:pt x="1402366" y="0"/>
                  </a:lnTo>
                  <a:lnTo>
                    <a:pt x="1443721" y="14686"/>
                  </a:lnTo>
                  <a:lnTo>
                    <a:pt x="1478570" y="669589"/>
                  </a:lnTo>
                  <a:lnTo>
                    <a:pt x="1480166" y="720108"/>
                  </a:lnTo>
                  <a:lnTo>
                    <a:pt x="1479234" y="770648"/>
                  </a:lnTo>
                  <a:lnTo>
                    <a:pt x="1473400" y="820429"/>
                  </a:lnTo>
                  <a:lnTo>
                    <a:pt x="1460295" y="868676"/>
                  </a:lnTo>
                  <a:lnTo>
                    <a:pt x="1441103" y="909668"/>
                  </a:lnTo>
                  <a:lnTo>
                    <a:pt x="1416168" y="946991"/>
                  </a:lnTo>
                  <a:lnTo>
                    <a:pt x="1386645" y="981380"/>
                  </a:lnTo>
                  <a:lnTo>
                    <a:pt x="1353689" y="1013572"/>
                  </a:lnTo>
                  <a:lnTo>
                    <a:pt x="1318455" y="1044301"/>
                  </a:lnTo>
                  <a:lnTo>
                    <a:pt x="1245770" y="1104315"/>
                  </a:lnTo>
                  <a:lnTo>
                    <a:pt x="1210629" y="1135071"/>
                  </a:lnTo>
                  <a:lnTo>
                    <a:pt x="1177828" y="1167306"/>
                  </a:lnTo>
                  <a:lnTo>
                    <a:pt x="1148522" y="1201758"/>
                  </a:lnTo>
                  <a:lnTo>
                    <a:pt x="1123866" y="1239161"/>
                  </a:lnTo>
                  <a:lnTo>
                    <a:pt x="1105014" y="1280250"/>
                  </a:lnTo>
                  <a:lnTo>
                    <a:pt x="1089848" y="1329277"/>
                  </a:lnTo>
                  <a:lnTo>
                    <a:pt x="1083350" y="1344558"/>
                  </a:lnTo>
                  <a:lnTo>
                    <a:pt x="1037847" y="1411795"/>
                  </a:lnTo>
                  <a:lnTo>
                    <a:pt x="1001437" y="1440972"/>
                  </a:lnTo>
                  <a:lnTo>
                    <a:pt x="959220" y="1463225"/>
                  </a:lnTo>
                  <a:lnTo>
                    <a:pt x="913089" y="1479770"/>
                  </a:lnTo>
                  <a:lnTo>
                    <a:pt x="864940" y="1491825"/>
                  </a:lnTo>
                  <a:lnTo>
                    <a:pt x="816667" y="1500607"/>
                  </a:lnTo>
                  <a:lnTo>
                    <a:pt x="764876" y="1508036"/>
                  </a:lnTo>
                  <a:lnTo>
                    <a:pt x="712642" y="1513392"/>
                  </a:lnTo>
                  <a:lnTo>
                    <a:pt x="660408" y="1515522"/>
                  </a:lnTo>
                  <a:close/>
                </a:path>
              </a:pathLst>
            </a:custGeom>
            <a:solidFill>
              <a:srgbClr val="CADEDE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7"/>
            <p:cNvSpPr/>
            <p:nvPr/>
          </p:nvSpPr>
          <p:spPr>
            <a:xfrm>
              <a:off x="2514600" y="5600520"/>
              <a:ext cx="3008880" cy="3918600"/>
            </a:xfrm>
            <a:custGeom>
              <a:avLst/>
              <a:gdLst/>
              <a:ahLst/>
              <a:cxnLst/>
              <a:rect l="l" t="t" r="r" b="b"/>
              <a:pathLst>
                <a:path w="3712845" h="4882515">
                  <a:moveTo>
                    <a:pt x="1527582" y="3881559"/>
                  </a:moveTo>
                  <a:lnTo>
                    <a:pt x="1528009" y="3831565"/>
                  </a:lnTo>
                  <a:lnTo>
                    <a:pt x="1526246" y="3781824"/>
                  </a:lnTo>
                  <a:lnTo>
                    <a:pt x="1522417" y="3732334"/>
                  </a:lnTo>
                  <a:lnTo>
                    <a:pt x="1516642" y="3683088"/>
                  </a:lnTo>
                  <a:lnTo>
                    <a:pt x="1509043" y="3634083"/>
                  </a:lnTo>
                  <a:lnTo>
                    <a:pt x="1499742" y="3585314"/>
                  </a:lnTo>
                  <a:lnTo>
                    <a:pt x="1488860" y="3536776"/>
                  </a:lnTo>
                  <a:lnTo>
                    <a:pt x="1476520" y="3488466"/>
                  </a:lnTo>
                  <a:lnTo>
                    <a:pt x="1462844" y="3440378"/>
                  </a:lnTo>
                  <a:lnTo>
                    <a:pt x="1447952" y="3392509"/>
                  </a:lnTo>
                  <a:lnTo>
                    <a:pt x="1431967" y="3344853"/>
                  </a:lnTo>
                  <a:lnTo>
                    <a:pt x="1415011" y="3297407"/>
                  </a:lnTo>
                  <a:lnTo>
                    <a:pt x="1397205" y="3250165"/>
                  </a:lnTo>
                  <a:lnTo>
                    <a:pt x="1378670" y="3203124"/>
                  </a:lnTo>
                  <a:lnTo>
                    <a:pt x="1359530" y="3156279"/>
                  </a:lnTo>
                  <a:lnTo>
                    <a:pt x="1339905" y="3109625"/>
                  </a:lnTo>
                  <a:lnTo>
                    <a:pt x="1319918" y="3063158"/>
                  </a:lnTo>
                  <a:lnTo>
                    <a:pt x="1299689" y="3016874"/>
                  </a:lnTo>
                  <a:lnTo>
                    <a:pt x="1279342" y="2970768"/>
                  </a:lnTo>
                  <a:lnTo>
                    <a:pt x="1258996" y="2924835"/>
                  </a:lnTo>
                  <a:lnTo>
                    <a:pt x="1243371" y="2883253"/>
                  </a:lnTo>
                  <a:lnTo>
                    <a:pt x="1233283" y="2839098"/>
                  </a:lnTo>
                  <a:lnTo>
                    <a:pt x="1232284" y="2796485"/>
                  </a:lnTo>
                  <a:lnTo>
                    <a:pt x="1243922" y="2759528"/>
                  </a:lnTo>
                  <a:lnTo>
                    <a:pt x="1271746" y="2732342"/>
                  </a:lnTo>
                  <a:lnTo>
                    <a:pt x="1299688" y="2723388"/>
                  </a:lnTo>
                  <a:lnTo>
                    <a:pt x="1329224" y="2725004"/>
                  </a:lnTo>
                  <a:lnTo>
                    <a:pt x="1382877" y="2752761"/>
                  </a:lnTo>
                  <a:lnTo>
                    <a:pt x="1419585" y="2799901"/>
                  </a:lnTo>
                  <a:lnTo>
                    <a:pt x="1446412" y="2854219"/>
                  </a:lnTo>
                  <a:lnTo>
                    <a:pt x="1459918" y="2880398"/>
                  </a:lnTo>
                  <a:lnTo>
                    <a:pt x="1477329" y="2904124"/>
                  </a:lnTo>
                  <a:lnTo>
                    <a:pt x="1498883" y="2920711"/>
                  </a:lnTo>
                  <a:lnTo>
                    <a:pt x="1524820" y="2925474"/>
                  </a:lnTo>
                  <a:lnTo>
                    <a:pt x="1537430" y="2922549"/>
                  </a:lnTo>
                  <a:lnTo>
                    <a:pt x="1570718" y="2901013"/>
                  </a:lnTo>
                  <a:lnTo>
                    <a:pt x="1611253" y="2864738"/>
                  </a:lnTo>
                  <a:lnTo>
                    <a:pt x="1649578" y="2826170"/>
                  </a:lnTo>
                  <a:lnTo>
                    <a:pt x="1685551" y="2785408"/>
                  </a:lnTo>
                  <a:lnTo>
                    <a:pt x="1719035" y="2742552"/>
                  </a:lnTo>
                  <a:lnTo>
                    <a:pt x="1745759" y="2775660"/>
                  </a:lnTo>
                  <a:lnTo>
                    <a:pt x="1774096" y="2807372"/>
                  </a:lnTo>
                  <a:lnTo>
                    <a:pt x="1805183" y="2835814"/>
                  </a:lnTo>
                  <a:lnTo>
                    <a:pt x="1840154" y="2859111"/>
                  </a:lnTo>
                  <a:lnTo>
                    <a:pt x="1879985" y="2874585"/>
                  </a:lnTo>
                  <a:lnTo>
                    <a:pt x="1922307" y="2879690"/>
                  </a:lnTo>
                  <a:lnTo>
                    <a:pt x="1963234" y="2872751"/>
                  </a:lnTo>
                  <a:lnTo>
                    <a:pt x="1998883" y="2852092"/>
                  </a:lnTo>
                  <a:lnTo>
                    <a:pt x="2014507" y="2835963"/>
                  </a:lnTo>
                  <a:lnTo>
                    <a:pt x="2029216" y="2818778"/>
                  </a:lnTo>
                  <a:lnTo>
                    <a:pt x="2044960" y="2803307"/>
                  </a:lnTo>
                  <a:lnTo>
                    <a:pt x="2063692" y="2792323"/>
                  </a:lnTo>
                  <a:lnTo>
                    <a:pt x="2095851" y="2790542"/>
                  </a:lnTo>
                  <a:lnTo>
                    <a:pt x="2125101" y="2805830"/>
                  </a:lnTo>
                  <a:lnTo>
                    <a:pt x="2147180" y="2832763"/>
                  </a:lnTo>
                  <a:lnTo>
                    <a:pt x="2157824" y="2865918"/>
                  </a:lnTo>
                  <a:lnTo>
                    <a:pt x="2156523" y="2899883"/>
                  </a:lnTo>
                  <a:lnTo>
                    <a:pt x="2147412" y="2932812"/>
                  </a:lnTo>
                  <a:lnTo>
                    <a:pt x="2133202" y="2964624"/>
                  </a:lnTo>
                  <a:lnTo>
                    <a:pt x="2116602" y="2995239"/>
                  </a:lnTo>
                  <a:lnTo>
                    <a:pt x="2092445" y="3038311"/>
                  </a:lnTo>
                  <a:lnTo>
                    <a:pt x="2068349" y="3081810"/>
                  </a:lnTo>
                  <a:lnTo>
                    <a:pt x="2044505" y="3125720"/>
                  </a:lnTo>
                  <a:lnTo>
                    <a:pt x="2021104" y="3170027"/>
                  </a:lnTo>
                  <a:lnTo>
                    <a:pt x="1998337" y="3214716"/>
                  </a:lnTo>
                  <a:lnTo>
                    <a:pt x="1976397" y="3259772"/>
                  </a:lnTo>
                  <a:lnTo>
                    <a:pt x="1955473" y="3305178"/>
                  </a:lnTo>
                  <a:lnTo>
                    <a:pt x="1935757" y="3350921"/>
                  </a:lnTo>
                  <a:lnTo>
                    <a:pt x="1917441" y="3396986"/>
                  </a:lnTo>
                  <a:lnTo>
                    <a:pt x="1900715" y="3443357"/>
                  </a:lnTo>
                  <a:lnTo>
                    <a:pt x="1885772" y="3490019"/>
                  </a:lnTo>
                  <a:lnTo>
                    <a:pt x="1872801" y="3536957"/>
                  </a:lnTo>
                  <a:lnTo>
                    <a:pt x="1861996" y="3584156"/>
                  </a:lnTo>
                  <a:lnTo>
                    <a:pt x="1853546" y="3631601"/>
                  </a:lnTo>
                  <a:lnTo>
                    <a:pt x="1847643" y="3679277"/>
                  </a:lnTo>
                  <a:lnTo>
                    <a:pt x="1844478" y="3727168"/>
                  </a:lnTo>
                  <a:lnTo>
                    <a:pt x="1844244" y="3775261"/>
                  </a:lnTo>
                  <a:lnTo>
                    <a:pt x="1847130" y="3823539"/>
                  </a:lnTo>
                  <a:lnTo>
                    <a:pt x="1853328" y="3871988"/>
                  </a:lnTo>
                  <a:moveTo>
                    <a:pt x="417965" y="1166233"/>
                  </a:moveTo>
                  <a:lnTo>
                    <a:pt x="397516" y="1126670"/>
                  </a:lnTo>
                  <a:lnTo>
                    <a:pt x="372307" y="1089820"/>
                  </a:lnTo>
                  <a:lnTo>
                    <a:pt x="343949" y="1054964"/>
                  </a:lnTo>
                  <a:lnTo>
                    <a:pt x="314058" y="1021384"/>
                  </a:lnTo>
                  <a:lnTo>
                    <a:pt x="279895" y="983957"/>
                  </a:lnTo>
                  <a:lnTo>
                    <a:pt x="245545" y="946692"/>
                  </a:lnTo>
                  <a:lnTo>
                    <a:pt x="211009" y="909591"/>
                  </a:lnTo>
                  <a:lnTo>
                    <a:pt x="176289" y="872658"/>
                  </a:lnTo>
                  <a:lnTo>
                    <a:pt x="141388" y="835896"/>
                  </a:lnTo>
                  <a:lnTo>
                    <a:pt x="106307" y="799310"/>
                  </a:lnTo>
                  <a:lnTo>
                    <a:pt x="71047" y="762902"/>
                  </a:lnTo>
                  <a:lnTo>
                    <a:pt x="35611" y="726676"/>
                  </a:lnTo>
                  <a:lnTo>
                    <a:pt x="0" y="690636"/>
                  </a:lnTo>
                  <a:lnTo>
                    <a:pt x="10295" y="690184"/>
                  </a:lnTo>
                  <a:lnTo>
                    <a:pt x="20531" y="691646"/>
                  </a:lnTo>
                  <a:lnTo>
                    <a:pt x="30329" y="694943"/>
                  </a:lnTo>
                  <a:lnTo>
                    <a:pt x="39310" y="699995"/>
                  </a:lnTo>
                  <a:moveTo>
                    <a:pt x="1128103" y="667452"/>
                  </a:moveTo>
                  <a:lnTo>
                    <a:pt x="1132950" y="662161"/>
                  </a:lnTo>
                  <a:lnTo>
                    <a:pt x="1134690" y="654955"/>
                  </a:lnTo>
                  <a:lnTo>
                    <a:pt x="1134199" y="646873"/>
                  </a:lnTo>
                  <a:lnTo>
                    <a:pt x="1116760" y="591360"/>
                  </a:lnTo>
                  <a:lnTo>
                    <a:pt x="1099440" y="544222"/>
                  </a:lnTo>
                  <a:lnTo>
                    <a:pt x="1080914" y="497411"/>
                  </a:lnTo>
                  <a:lnTo>
                    <a:pt x="1061704" y="450805"/>
                  </a:lnTo>
                  <a:lnTo>
                    <a:pt x="1042332" y="404278"/>
                  </a:lnTo>
                  <a:lnTo>
                    <a:pt x="1023319" y="357708"/>
                  </a:lnTo>
                  <a:lnTo>
                    <a:pt x="1005187" y="310968"/>
                  </a:lnTo>
                  <a:lnTo>
                    <a:pt x="988458" y="263936"/>
                  </a:lnTo>
                  <a:lnTo>
                    <a:pt x="973653" y="216488"/>
                  </a:lnTo>
                  <a:lnTo>
                    <a:pt x="961294" y="168499"/>
                  </a:lnTo>
                  <a:lnTo>
                    <a:pt x="951902" y="119846"/>
                  </a:lnTo>
                  <a:lnTo>
                    <a:pt x="946000" y="70403"/>
                  </a:lnTo>
                  <a:moveTo>
                    <a:pt x="1895188" y="529409"/>
                  </a:moveTo>
                  <a:lnTo>
                    <a:pt x="1893621" y="480121"/>
                  </a:lnTo>
                  <a:lnTo>
                    <a:pt x="1894124" y="430812"/>
                  </a:lnTo>
                  <a:lnTo>
                    <a:pt x="1896684" y="381565"/>
                  </a:lnTo>
                  <a:lnTo>
                    <a:pt x="1901283" y="332467"/>
                  </a:lnTo>
                  <a:lnTo>
                    <a:pt x="1907908" y="283600"/>
                  </a:lnTo>
                  <a:lnTo>
                    <a:pt x="1916542" y="235050"/>
                  </a:lnTo>
                  <a:lnTo>
                    <a:pt x="1927170" y="186901"/>
                  </a:lnTo>
                  <a:lnTo>
                    <a:pt x="1939778" y="139237"/>
                  </a:lnTo>
                  <a:lnTo>
                    <a:pt x="1954349" y="92142"/>
                  </a:lnTo>
                  <a:lnTo>
                    <a:pt x="1970868" y="45702"/>
                  </a:lnTo>
                  <a:lnTo>
                    <a:pt x="1989320" y="0"/>
                  </a:lnTo>
                  <a:moveTo>
                    <a:pt x="2734944" y="802516"/>
                  </a:moveTo>
                  <a:lnTo>
                    <a:pt x="2758730" y="757174"/>
                  </a:lnTo>
                  <a:lnTo>
                    <a:pt x="2782800" y="711990"/>
                  </a:lnTo>
                  <a:lnTo>
                    <a:pt x="2807153" y="666965"/>
                  </a:lnTo>
                  <a:lnTo>
                    <a:pt x="2831787" y="622097"/>
                  </a:lnTo>
                  <a:lnTo>
                    <a:pt x="2856701" y="577388"/>
                  </a:lnTo>
                  <a:lnTo>
                    <a:pt x="2881896" y="532837"/>
                  </a:lnTo>
                  <a:lnTo>
                    <a:pt x="2907369" y="488444"/>
                  </a:lnTo>
                  <a:lnTo>
                    <a:pt x="2933120" y="444210"/>
                  </a:lnTo>
                  <a:lnTo>
                    <a:pt x="2959147" y="400134"/>
                  </a:lnTo>
                  <a:lnTo>
                    <a:pt x="2985451" y="356215"/>
                  </a:lnTo>
                  <a:lnTo>
                    <a:pt x="3012029" y="312455"/>
                  </a:lnTo>
                  <a:lnTo>
                    <a:pt x="3019652" y="324862"/>
                  </a:lnTo>
                  <a:lnTo>
                    <a:pt x="3023929" y="338804"/>
                  </a:lnTo>
                  <a:lnTo>
                    <a:pt x="3024699" y="353344"/>
                  </a:lnTo>
                  <a:lnTo>
                    <a:pt x="3021804" y="367545"/>
                  </a:lnTo>
                  <a:moveTo>
                    <a:pt x="3269354" y="1269605"/>
                  </a:moveTo>
                  <a:lnTo>
                    <a:pt x="3269895" y="1273939"/>
                  </a:lnTo>
                  <a:lnTo>
                    <a:pt x="3274480" y="1275880"/>
                  </a:lnTo>
                  <a:lnTo>
                    <a:pt x="3280858" y="1275587"/>
                  </a:lnTo>
                  <a:lnTo>
                    <a:pt x="3330801" y="1243575"/>
                  </a:lnTo>
                  <a:lnTo>
                    <a:pt x="3374514" y="1213476"/>
                  </a:lnTo>
                  <a:lnTo>
                    <a:pt x="3417913" y="1182927"/>
                  </a:lnTo>
                  <a:lnTo>
                    <a:pt x="3460995" y="1151934"/>
                  </a:lnTo>
                  <a:lnTo>
                    <a:pt x="3503756" y="1120502"/>
                  </a:lnTo>
                  <a:lnTo>
                    <a:pt x="3546191" y="1088636"/>
                  </a:lnTo>
                  <a:lnTo>
                    <a:pt x="3588298" y="1056342"/>
                  </a:lnTo>
                  <a:lnTo>
                    <a:pt x="3630072" y="1023623"/>
                  </a:lnTo>
                  <a:lnTo>
                    <a:pt x="3671509" y="990486"/>
                  </a:lnTo>
                  <a:lnTo>
                    <a:pt x="3712606" y="956936"/>
                  </a:lnTo>
                  <a:moveTo>
                    <a:pt x="1050970" y="4801486"/>
                  </a:moveTo>
                  <a:lnTo>
                    <a:pt x="1098118" y="4811248"/>
                  </a:lnTo>
                  <a:lnTo>
                    <a:pt x="1145578" y="4820481"/>
                  </a:lnTo>
                  <a:lnTo>
                    <a:pt x="1193251" y="4828672"/>
                  </a:lnTo>
                  <a:lnTo>
                    <a:pt x="1241039" y="4835309"/>
                  </a:lnTo>
                  <a:lnTo>
                    <a:pt x="1288845" y="4839878"/>
                  </a:lnTo>
                  <a:lnTo>
                    <a:pt x="1336570" y="4841867"/>
                  </a:lnTo>
                  <a:lnTo>
                    <a:pt x="1384117" y="4840763"/>
                  </a:lnTo>
                  <a:lnTo>
                    <a:pt x="1431388" y="4836052"/>
                  </a:lnTo>
                  <a:lnTo>
                    <a:pt x="1478285" y="4827222"/>
                  </a:lnTo>
                  <a:moveTo>
                    <a:pt x="1059682" y="4535186"/>
                  </a:moveTo>
                  <a:lnTo>
                    <a:pt x="1114856" y="4542012"/>
                  </a:lnTo>
                  <a:lnTo>
                    <a:pt x="1170070" y="4548799"/>
                  </a:lnTo>
                  <a:lnTo>
                    <a:pt x="1225284" y="4555585"/>
                  </a:lnTo>
                  <a:lnTo>
                    <a:pt x="1280458" y="4562411"/>
                  </a:lnTo>
                  <a:moveTo>
                    <a:pt x="1926849" y="4564751"/>
                  </a:moveTo>
                  <a:lnTo>
                    <a:pt x="1967202" y="4562165"/>
                  </a:lnTo>
                  <a:lnTo>
                    <a:pt x="2007595" y="4559540"/>
                  </a:lnTo>
                  <a:lnTo>
                    <a:pt x="2047987" y="4556914"/>
                  </a:lnTo>
                  <a:lnTo>
                    <a:pt x="2088340" y="4554329"/>
                  </a:lnTo>
                  <a:lnTo>
                    <a:pt x="2139200" y="4550633"/>
                  </a:lnTo>
                  <a:lnTo>
                    <a:pt x="2189999" y="4545079"/>
                  </a:lnTo>
                  <a:lnTo>
                    <a:pt x="2239910" y="4536013"/>
                  </a:lnTo>
                  <a:lnTo>
                    <a:pt x="2288107" y="4521781"/>
                  </a:lnTo>
                  <a:lnTo>
                    <a:pt x="2333765" y="4500728"/>
                  </a:lnTo>
                  <a:moveTo>
                    <a:pt x="1975509" y="4882099"/>
                  </a:moveTo>
                  <a:lnTo>
                    <a:pt x="2019526" y="4861386"/>
                  </a:lnTo>
                  <a:lnTo>
                    <a:pt x="2064962" y="4843960"/>
                  </a:lnTo>
                  <a:lnTo>
                    <a:pt x="2111549" y="4829892"/>
                  </a:lnTo>
                  <a:lnTo>
                    <a:pt x="2159024" y="4819256"/>
                  </a:lnTo>
                  <a:lnTo>
                    <a:pt x="2207122" y="4812121"/>
                  </a:lnTo>
                </a:path>
              </a:pathLst>
            </a:custGeom>
            <a:noFill/>
            <a:ln w="106200">
              <a:solidFill>
                <a:srgbClr val="13467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97" name="Picture 3"/>
          <p:cNvPicPr/>
          <p:nvPr/>
        </p:nvPicPr>
        <p:blipFill>
          <a:blip r:embed="rId2" cstate="print"/>
          <a:stretch/>
        </p:blipFill>
        <p:spPr>
          <a:xfrm rot="10800000">
            <a:off x="11057760" y="4830480"/>
            <a:ext cx="7230240" cy="5449320"/>
          </a:xfrm>
          <a:prstGeom prst="rect">
            <a:avLst/>
          </a:prstGeom>
          <a:ln>
            <a:noFill/>
          </a:ln>
        </p:spPr>
      </p:pic>
      <p:pic>
        <p:nvPicPr>
          <p:cNvPr id="198" name="Picture 2" descr="C:\Users\User\Desktop\САЙТ\free-png.ru-65.png"/>
          <p:cNvPicPr/>
          <p:nvPr/>
        </p:nvPicPr>
        <p:blipFill>
          <a:blip r:embed="rId3" cstate="print"/>
          <a:stretch/>
        </p:blipFill>
        <p:spPr>
          <a:xfrm>
            <a:off x="12192120" y="2540880"/>
            <a:ext cx="5314320" cy="7658280"/>
          </a:xfrm>
          <a:prstGeom prst="rect">
            <a:avLst/>
          </a:prstGeom>
          <a:ln>
            <a:noFill/>
          </a:ln>
        </p:spPr>
      </p:pic>
      <p:sp>
        <p:nvSpPr>
          <p:cNvPr id="199" name="CustomShape 8"/>
          <p:cNvSpPr/>
          <p:nvPr/>
        </p:nvSpPr>
        <p:spPr>
          <a:xfrm>
            <a:off x="2514600" y="3267360"/>
            <a:ext cx="12877200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7200" b="1" strike="noStrike" spc="-1">
                <a:solidFill>
                  <a:srgbClr val="002060"/>
                </a:solidFill>
                <a:latin typeface="Calibri"/>
                <a:ea typeface="DejaVu Sans"/>
              </a:rPr>
              <a:t>      </a:t>
            </a:r>
            <a:r>
              <a:rPr lang="ru-RU" sz="7200" b="1" strike="noStrike" spc="-1">
                <a:solidFill>
                  <a:srgbClr val="002060"/>
                </a:solidFill>
                <a:latin typeface="Calibri"/>
                <a:ea typeface="DejaVu Sans"/>
              </a:rPr>
              <a:t>НЕЙРОИГРЫ </a:t>
            </a:r>
            <a:endParaRPr lang="ru-RU" sz="7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200" b="1" strike="noStrike" spc="-1">
                <a:solidFill>
                  <a:srgbClr val="002060"/>
                </a:solidFill>
                <a:latin typeface="Calibri"/>
                <a:ea typeface="DejaVu Sans"/>
              </a:rPr>
              <a:t>            </a:t>
            </a:r>
            <a:r>
              <a:rPr lang="ru-RU" sz="7200" b="1" strike="noStrike" spc="-1">
                <a:solidFill>
                  <a:srgbClr val="002060"/>
                </a:solidFill>
                <a:latin typeface="Calibri"/>
                <a:ea typeface="DejaVu Sans"/>
              </a:rPr>
              <a:t>И УПРАЖНЕНИЯ!</a:t>
            </a:r>
            <a:endParaRPr lang="ru-RU" sz="7200" b="0" strike="noStrike" spc="-1">
              <a:latin typeface="Arial"/>
            </a:endParaRPr>
          </a:p>
        </p:txBody>
      </p:sp>
      <p:sp>
        <p:nvSpPr>
          <p:cNvPr id="200" name="CustomShape 9"/>
          <p:cNvSpPr/>
          <p:nvPr/>
        </p:nvSpPr>
        <p:spPr>
          <a:xfrm rot="664800">
            <a:off x="10464480" y="1015920"/>
            <a:ext cx="662868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002060"/>
                </a:solidFill>
                <a:latin typeface="Calibri"/>
                <a:ea typeface="DejaVu Sans"/>
              </a:rPr>
              <a:t>МОТОРИКА-РЕЧЬ?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201" name="CustomShape 10"/>
          <p:cNvSpPr/>
          <p:nvPr/>
        </p:nvSpPr>
        <p:spPr>
          <a:xfrm rot="20968800">
            <a:off x="-188280" y="873360"/>
            <a:ext cx="929556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002060"/>
                </a:solidFill>
                <a:latin typeface="Calibri"/>
                <a:ea typeface="DejaVu Sans"/>
              </a:rPr>
              <a:t>УМ НА КОНЧИКАХ </a:t>
            </a:r>
            <a:endParaRPr lang="ru-RU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002060"/>
                </a:solidFill>
                <a:latin typeface="Calibri"/>
                <a:ea typeface="DejaVu Sans"/>
              </a:rPr>
              <a:t>ПАЛЬЦЕВ?</a:t>
            </a:r>
            <a:endParaRPr lang="ru-RU" sz="4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000040" y="0"/>
            <a:ext cx="4287240" cy="4395240"/>
          </a:xfrm>
          <a:custGeom>
            <a:avLst/>
            <a:gdLst/>
            <a:ahLst/>
            <a:cxnLst/>
            <a:rect l="l" t="t" r="r" b="b"/>
            <a:pathLst>
              <a:path w="4288155" h="4396105">
                <a:moveTo>
                  <a:pt x="4287990" y="4395955"/>
                </a:moveTo>
                <a:lnTo>
                  <a:pt x="4287990" y="0"/>
                </a:lnTo>
                <a:lnTo>
                  <a:pt x="25757" y="0"/>
                </a:lnTo>
                <a:lnTo>
                  <a:pt x="21638" y="22786"/>
                </a:lnTo>
                <a:lnTo>
                  <a:pt x="15234" y="64515"/>
                </a:lnTo>
                <a:lnTo>
                  <a:pt x="9998" y="105892"/>
                </a:lnTo>
                <a:lnTo>
                  <a:pt x="5866" y="147230"/>
                </a:lnTo>
                <a:lnTo>
                  <a:pt x="2829" y="188520"/>
                </a:lnTo>
                <a:lnTo>
                  <a:pt x="876" y="229751"/>
                </a:lnTo>
                <a:lnTo>
                  <a:pt x="0" y="270915"/>
                </a:lnTo>
                <a:lnTo>
                  <a:pt x="189" y="312002"/>
                </a:lnTo>
                <a:lnTo>
                  <a:pt x="1437" y="353002"/>
                </a:lnTo>
                <a:lnTo>
                  <a:pt x="3732" y="393906"/>
                </a:lnTo>
                <a:lnTo>
                  <a:pt x="7065" y="434703"/>
                </a:lnTo>
                <a:lnTo>
                  <a:pt x="11429" y="475385"/>
                </a:lnTo>
                <a:lnTo>
                  <a:pt x="16812" y="515941"/>
                </a:lnTo>
                <a:lnTo>
                  <a:pt x="23205" y="556363"/>
                </a:lnTo>
                <a:lnTo>
                  <a:pt x="30600" y="596640"/>
                </a:lnTo>
                <a:lnTo>
                  <a:pt x="38988" y="636763"/>
                </a:lnTo>
                <a:lnTo>
                  <a:pt x="48358" y="676723"/>
                </a:lnTo>
                <a:lnTo>
                  <a:pt x="58701" y="716509"/>
                </a:lnTo>
                <a:lnTo>
                  <a:pt x="70009" y="756112"/>
                </a:lnTo>
                <a:lnTo>
                  <a:pt x="82271" y="795523"/>
                </a:lnTo>
                <a:lnTo>
                  <a:pt x="95479" y="834731"/>
                </a:lnTo>
                <a:lnTo>
                  <a:pt x="109624" y="873728"/>
                </a:lnTo>
                <a:lnTo>
                  <a:pt x="124695" y="912503"/>
                </a:lnTo>
                <a:lnTo>
                  <a:pt x="140683" y="951048"/>
                </a:lnTo>
                <a:lnTo>
                  <a:pt x="157581" y="989352"/>
                </a:lnTo>
                <a:lnTo>
                  <a:pt x="175377" y="1027406"/>
                </a:lnTo>
                <a:lnTo>
                  <a:pt x="194062" y="1065200"/>
                </a:lnTo>
                <a:lnTo>
                  <a:pt x="213629" y="1102724"/>
                </a:lnTo>
                <a:lnTo>
                  <a:pt x="234066" y="1139970"/>
                </a:lnTo>
                <a:lnTo>
                  <a:pt x="255365" y="1176927"/>
                </a:lnTo>
                <a:lnTo>
                  <a:pt x="277516" y="1213586"/>
                </a:lnTo>
                <a:lnTo>
                  <a:pt x="300511" y="1249937"/>
                </a:lnTo>
                <a:lnTo>
                  <a:pt x="324339" y="1285970"/>
                </a:lnTo>
                <a:lnTo>
                  <a:pt x="348992" y="1321677"/>
                </a:lnTo>
                <a:lnTo>
                  <a:pt x="374460" y="1357047"/>
                </a:lnTo>
                <a:lnTo>
                  <a:pt x="400734" y="1392070"/>
                </a:lnTo>
                <a:lnTo>
                  <a:pt x="427805" y="1426738"/>
                </a:lnTo>
                <a:lnTo>
                  <a:pt x="455663" y="1461040"/>
                </a:lnTo>
                <a:lnTo>
                  <a:pt x="484299" y="1494968"/>
                </a:lnTo>
                <a:lnTo>
                  <a:pt x="513703" y="1528510"/>
                </a:lnTo>
                <a:lnTo>
                  <a:pt x="543867" y="1561658"/>
                </a:lnTo>
                <a:lnTo>
                  <a:pt x="574781" y="1594403"/>
                </a:lnTo>
                <a:lnTo>
                  <a:pt x="606436" y="1626734"/>
                </a:lnTo>
                <a:lnTo>
                  <a:pt x="638822" y="1658642"/>
                </a:lnTo>
                <a:lnTo>
                  <a:pt x="671931" y="1690117"/>
                </a:lnTo>
                <a:lnTo>
                  <a:pt x="705752" y="1721149"/>
                </a:lnTo>
                <a:lnTo>
                  <a:pt x="740276" y="1751730"/>
                </a:lnTo>
                <a:lnTo>
                  <a:pt x="775495" y="1781849"/>
                </a:lnTo>
                <a:lnTo>
                  <a:pt x="811399" y="1811498"/>
                </a:lnTo>
                <a:lnTo>
                  <a:pt x="847978" y="1840665"/>
                </a:lnTo>
                <a:lnTo>
                  <a:pt x="885224" y="1869342"/>
                </a:lnTo>
                <a:lnTo>
                  <a:pt x="923127" y="1897519"/>
                </a:lnTo>
                <a:lnTo>
                  <a:pt x="961677" y="1925187"/>
                </a:lnTo>
                <a:lnTo>
                  <a:pt x="1000865" y="1952335"/>
                </a:lnTo>
                <a:lnTo>
                  <a:pt x="1040683" y="1978954"/>
                </a:lnTo>
                <a:lnTo>
                  <a:pt x="1081120" y="2005035"/>
                </a:lnTo>
                <a:lnTo>
                  <a:pt x="1122168" y="2030568"/>
                </a:lnTo>
                <a:lnTo>
                  <a:pt x="1163817" y="2055544"/>
                </a:lnTo>
                <a:lnTo>
                  <a:pt x="1206058" y="2079952"/>
                </a:lnTo>
                <a:lnTo>
                  <a:pt x="1248881" y="2103784"/>
                </a:lnTo>
                <a:lnTo>
                  <a:pt x="1292278" y="2127029"/>
                </a:lnTo>
                <a:lnTo>
                  <a:pt x="1336238" y="2149677"/>
                </a:lnTo>
                <a:lnTo>
                  <a:pt x="1380753" y="2171721"/>
                </a:lnTo>
                <a:lnTo>
                  <a:pt x="1425813" y="2193149"/>
                </a:lnTo>
                <a:lnTo>
                  <a:pt x="1471409" y="2213952"/>
                </a:lnTo>
                <a:lnTo>
                  <a:pt x="1517532" y="2234120"/>
                </a:lnTo>
                <a:lnTo>
                  <a:pt x="1564172" y="2253645"/>
                </a:lnTo>
                <a:lnTo>
                  <a:pt x="1611320" y="2272516"/>
                </a:lnTo>
                <a:lnTo>
                  <a:pt x="1658967" y="2290723"/>
                </a:lnTo>
                <a:lnTo>
                  <a:pt x="1707103" y="2308258"/>
                </a:lnTo>
                <a:lnTo>
                  <a:pt x="1755719" y="2325110"/>
                </a:lnTo>
                <a:lnTo>
                  <a:pt x="1804806" y="2341270"/>
                </a:lnTo>
                <a:lnTo>
                  <a:pt x="1854355" y="2356729"/>
                </a:lnTo>
                <a:lnTo>
                  <a:pt x="1904356" y="2371475"/>
                </a:lnTo>
                <a:lnTo>
                  <a:pt x="1954800" y="2385501"/>
                </a:lnTo>
                <a:lnTo>
                  <a:pt x="2005677" y="2398797"/>
                </a:lnTo>
                <a:lnTo>
                  <a:pt x="2056978" y="2411352"/>
                </a:lnTo>
                <a:lnTo>
                  <a:pt x="2108695" y="2423158"/>
                </a:lnTo>
                <a:lnTo>
                  <a:pt x="2160817" y="2434204"/>
                </a:lnTo>
                <a:lnTo>
                  <a:pt x="2213335" y="2444481"/>
                </a:lnTo>
                <a:lnTo>
                  <a:pt x="2266241" y="2453979"/>
                </a:lnTo>
                <a:lnTo>
                  <a:pt x="2319524" y="2462690"/>
                </a:lnTo>
                <a:lnTo>
                  <a:pt x="2329170" y="2463885"/>
                </a:lnTo>
                <a:lnTo>
                  <a:pt x="2347563" y="2466661"/>
                </a:lnTo>
                <a:lnTo>
                  <a:pt x="2406494" y="2476059"/>
                </a:lnTo>
                <a:lnTo>
                  <a:pt x="2454941" y="2486488"/>
                </a:lnTo>
                <a:lnTo>
                  <a:pt x="2502502" y="2499090"/>
                </a:lnTo>
                <a:lnTo>
                  <a:pt x="2549128" y="2513814"/>
                </a:lnTo>
                <a:lnTo>
                  <a:pt x="2594771" y="2530605"/>
                </a:lnTo>
                <a:lnTo>
                  <a:pt x="2639383" y="2549413"/>
                </a:lnTo>
                <a:lnTo>
                  <a:pt x="2682916" y="2570183"/>
                </a:lnTo>
                <a:lnTo>
                  <a:pt x="2725322" y="2592865"/>
                </a:lnTo>
                <a:lnTo>
                  <a:pt x="2766552" y="2617404"/>
                </a:lnTo>
                <a:lnTo>
                  <a:pt x="2806559" y="2643748"/>
                </a:lnTo>
                <a:lnTo>
                  <a:pt x="2845295" y="2671845"/>
                </a:lnTo>
                <a:lnTo>
                  <a:pt x="2882710" y="2701643"/>
                </a:lnTo>
                <a:lnTo>
                  <a:pt x="2918758" y="2733088"/>
                </a:lnTo>
                <a:lnTo>
                  <a:pt x="2953390" y="2766129"/>
                </a:lnTo>
                <a:lnTo>
                  <a:pt x="2986558" y="2800711"/>
                </a:lnTo>
                <a:lnTo>
                  <a:pt x="3018213" y="2836784"/>
                </a:lnTo>
                <a:lnTo>
                  <a:pt x="3048308" y="2874294"/>
                </a:lnTo>
                <a:lnTo>
                  <a:pt x="3076795" y="2913189"/>
                </a:lnTo>
                <a:lnTo>
                  <a:pt x="3103624" y="2953416"/>
                </a:lnTo>
                <a:lnTo>
                  <a:pt x="3128750" y="2994923"/>
                </a:lnTo>
                <a:lnTo>
                  <a:pt x="3152122" y="3037657"/>
                </a:lnTo>
                <a:lnTo>
                  <a:pt x="3173693" y="3081565"/>
                </a:lnTo>
                <a:lnTo>
                  <a:pt x="3193415" y="3126595"/>
                </a:lnTo>
                <a:lnTo>
                  <a:pt x="3211239" y="3172695"/>
                </a:lnTo>
                <a:lnTo>
                  <a:pt x="3227119" y="3219811"/>
                </a:lnTo>
                <a:lnTo>
                  <a:pt x="3241004" y="3267891"/>
                </a:lnTo>
                <a:lnTo>
                  <a:pt x="3253411" y="3313085"/>
                </a:lnTo>
                <a:lnTo>
                  <a:pt x="3267301" y="3358121"/>
                </a:lnTo>
                <a:lnTo>
                  <a:pt x="3282675" y="3402965"/>
                </a:lnTo>
                <a:lnTo>
                  <a:pt x="3299536" y="3447582"/>
                </a:lnTo>
                <a:lnTo>
                  <a:pt x="3317886" y="3491936"/>
                </a:lnTo>
                <a:lnTo>
                  <a:pt x="3337727" y="3535993"/>
                </a:lnTo>
                <a:lnTo>
                  <a:pt x="3359060" y="3579718"/>
                </a:lnTo>
                <a:lnTo>
                  <a:pt x="3381889" y="3623075"/>
                </a:lnTo>
                <a:lnTo>
                  <a:pt x="3406214" y="3666030"/>
                </a:lnTo>
                <a:lnTo>
                  <a:pt x="3432039" y="3708548"/>
                </a:lnTo>
                <a:lnTo>
                  <a:pt x="3459275" y="3751391"/>
                </a:lnTo>
                <a:lnTo>
                  <a:pt x="3487563" y="3793099"/>
                </a:lnTo>
                <a:lnTo>
                  <a:pt x="3516868" y="3833662"/>
                </a:lnTo>
                <a:lnTo>
                  <a:pt x="3547155" y="3873069"/>
                </a:lnTo>
                <a:lnTo>
                  <a:pt x="3578389" y="3911309"/>
                </a:lnTo>
                <a:lnTo>
                  <a:pt x="3610535" y="3948371"/>
                </a:lnTo>
                <a:lnTo>
                  <a:pt x="3643557" y="3984244"/>
                </a:lnTo>
                <a:lnTo>
                  <a:pt x="3677421" y="4018917"/>
                </a:lnTo>
                <a:lnTo>
                  <a:pt x="3712092" y="4052379"/>
                </a:lnTo>
                <a:lnTo>
                  <a:pt x="3747534" y="4084620"/>
                </a:lnTo>
                <a:lnTo>
                  <a:pt x="3783713" y="4115628"/>
                </a:lnTo>
                <a:lnTo>
                  <a:pt x="3820592" y="4145392"/>
                </a:lnTo>
                <a:lnTo>
                  <a:pt x="3858138" y="4173901"/>
                </a:lnTo>
                <a:lnTo>
                  <a:pt x="3896315" y="4201145"/>
                </a:lnTo>
                <a:lnTo>
                  <a:pt x="3935088" y="4227112"/>
                </a:lnTo>
                <a:lnTo>
                  <a:pt x="3974422" y="4251792"/>
                </a:lnTo>
                <a:lnTo>
                  <a:pt x="4014282" y="4275174"/>
                </a:lnTo>
                <a:lnTo>
                  <a:pt x="4054633" y="4297246"/>
                </a:lnTo>
                <a:lnTo>
                  <a:pt x="4095439" y="4317998"/>
                </a:lnTo>
                <a:lnTo>
                  <a:pt x="4136666" y="4337419"/>
                </a:lnTo>
                <a:lnTo>
                  <a:pt x="4178279" y="4355497"/>
                </a:lnTo>
                <a:lnTo>
                  <a:pt x="4220242" y="4372223"/>
                </a:lnTo>
                <a:lnTo>
                  <a:pt x="4262520" y="4387584"/>
                </a:lnTo>
                <a:lnTo>
                  <a:pt x="4287990" y="4395955"/>
                </a:lnTo>
                <a:close/>
              </a:path>
            </a:pathLst>
          </a:custGeom>
          <a:solidFill>
            <a:srgbClr val="FFD1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2"/>
          <p:cNvSpPr/>
          <p:nvPr/>
        </p:nvSpPr>
        <p:spPr>
          <a:xfrm>
            <a:off x="1523880" y="8976240"/>
            <a:ext cx="6450840" cy="1334520"/>
          </a:xfrm>
          <a:custGeom>
            <a:avLst/>
            <a:gdLst/>
            <a:ahLst/>
            <a:cxnLst/>
            <a:rect l="l" t="t" r="r" b="b"/>
            <a:pathLst>
              <a:path w="6451600" h="1336040">
                <a:moveTo>
                  <a:pt x="4710108" y="175737"/>
                </a:moveTo>
                <a:lnTo>
                  <a:pt x="6337868" y="1073476"/>
                </a:lnTo>
                <a:lnTo>
                  <a:pt x="6451134" y="1335864"/>
                </a:lnTo>
                <a:lnTo>
                  <a:pt x="0" y="1335864"/>
                </a:lnTo>
                <a:lnTo>
                  <a:pt x="731044" y="594319"/>
                </a:lnTo>
                <a:lnTo>
                  <a:pt x="2251007" y="0"/>
                </a:lnTo>
                <a:lnTo>
                  <a:pt x="4710108" y="175737"/>
                </a:lnTo>
                <a:close/>
              </a:path>
            </a:pathLst>
          </a:custGeom>
          <a:solidFill>
            <a:srgbClr val="FFF7E8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12039480" y="7392240"/>
            <a:ext cx="6247800" cy="2918520"/>
          </a:xfrm>
          <a:custGeom>
            <a:avLst/>
            <a:gdLst/>
            <a:ahLst/>
            <a:cxnLst/>
            <a:rect l="l" t="t" r="r" b="b"/>
            <a:pathLst>
              <a:path w="3560444" h="2919729">
                <a:moveTo>
                  <a:pt x="3560181" y="2919200"/>
                </a:moveTo>
                <a:lnTo>
                  <a:pt x="87694" y="2919200"/>
                </a:lnTo>
                <a:lnTo>
                  <a:pt x="76915" y="2883813"/>
                </a:lnTo>
                <a:lnTo>
                  <a:pt x="65334" y="2842649"/>
                </a:lnTo>
                <a:lnTo>
                  <a:pt x="54736" y="2801601"/>
                </a:lnTo>
                <a:lnTo>
                  <a:pt x="45109" y="2760671"/>
                </a:lnTo>
                <a:lnTo>
                  <a:pt x="36443" y="2719865"/>
                </a:lnTo>
                <a:lnTo>
                  <a:pt x="28728" y="2679188"/>
                </a:lnTo>
                <a:lnTo>
                  <a:pt x="21953" y="2638644"/>
                </a:lnTo>
                <a:lnTo>
                  <a:pt x="16109" y="2598236"/>
                </a:lnTo>
                <a:lnTo>
                  <a:pt x="11185" y="2557970"/>
                </a:lnTo>
                <a:lnTo>
                  <a:pt x="7170" y="2517850"/>
                </a:lnTo>
                <a:lnTo>
                  <a:pt x="4054" y="2477881"/>
                </a:lnTo>
                <a:lnTo>
                  <a:pt x="1827" y="2438067"/>
                </a:lnTo>
                <a:lnTo>
                  <a:pt x="479" y="2398412"/>
                </a:lnTo>
                <a:lnTo>
                  <a:pt x="0" y="2358921"/>
                </a:lnTo>
                <a:lnTo>
                  <a:pt x="378" y="2319598"/>
                </a:lnTo>
                <a:lnTo>
                  <a:pt x="1604" y="2280447"/>
                </a:lnTo>
                <a:lnTo>
                  <a:pt x="3667" y="2241474"/>
                </a:lnTo>
                <a:lnTo>
                  <a:pt x="6558" y="2202683"/>
                </a:lnTo>
                <a:lnTo>
                  <a:pt x="10265" y="2164078"/>
                </a:lnTo>
                <a:lnTo>
                  <a:pt x="14779" y="2125663"/>
                </a:lnTo>
                <a:lnTo>
                  <a:pt x="20089" y="2087443"/>
                </a:lnTo>
                <a:lnTo>
                  <a:pt x="26185" y="2049422"/>
                </a:lnTo>
                <a:lnTo>
                  <a:pt x="33057" y="2011605"/>
                </a:lnTo>
                <a:lnTo>
                  <a:pt x="40694" y="1973997"/>
                </a:lnTo>
                <a:lnTo>
                  <a:pt x="49086" y="1936601"/>
                </a:lnTo>
                <a:lnTo>
                  <a:pt x="58222" y="1899422"/>
                </a:lnTo>
                <a:lnTo>
                  <a:pt x="68093" y="1862465"/>
                </a:lnTo>
                <a:lnTo>
                  <a:pt x="78688" y="1825734"/>
                </a:lnTo>
                <a:lnTo>
                  <a:pt x="89996" y="1789234"/>
                </a:lnTo>
                <a:lnTo>
                  <a:pt x="102008" y="1752968"/>
                </a:lnTo>
                <a:lnTo>
                  <a:pt x="114713" y="1716942"/>
                </a:lnTo>
                <a:lnTo>
                  <a:pt x="128101" y="1681159"/>
                </a:lnTo>
                <a:lnTo>
                  <a:pt x="142162" y="1645625"/>
                </a:lnTo>
                <a:lnTo>
                  <a:pt x="156884" y="1610343"/>
                </a:lnTo>
                <a:lnTo>
                  <a:pt x="172259" y="1575319"/>
                </a:lnTo>
                <a:lnTo>
                  <a:pt x="188275" y="1540556"/>
                </a:lnTo>
                <a:lnTo>
                  <a:pt x="204922" y="1506059"/>
                </a:lnTo>
                <a:lnTo>
                  <a:pt x="222190" y="1471833"/>
                </a:lnTo>
                <a:lnTo>
                  <a:pt x="240069" y="1437882"/>
                </a:lnTo>
                <a:lnTo>
                  <a:pt x="258548" y="1404209"/>
                </a:lnTo>
                <a:lnTo>
                  <a:pt x="277618" y="1370821"/>
                </a:lnTo>
                <a:lnTo>
                  <a:pt x="297267" y="1337721"/>
                </a:lnTo>
                <a:lnTo>
                  <a:pt x="317485" y="1304914"/>
                </a:lnTo>
                <a:lnTo>
                  <a:pt x="338263" y="1272404"/>
                </a:lnTo>
                <a:lnTo>
                  <a:pt x="359589" y="1240195"/>
                </a:lnTo>
                <a:lnTo>
                  <a:pt x="381454" y="1208292"/>
                </a:lnTo>
                <a:lnTo>
                  <a:pt x="403847" y="1176700"/>
                </a:lnTo>
                <a:lnTo>
                  <a:pt x="426758" y="1145423"/>
                </a:lnTo>
                <a:lnTo>
                  <a:pt x="450176" y="1114465"/>
                </a:lnTo>
                <a:lnTo>
                  <a:pt x="474092" y="1083831"/>
                </a:lnTo>
                <a:lnTo>
                  <a:pt x="498494" y="1053525"/>
                </a:lnTo>
                <a:lnTo>
                  <a:pt x="523374" y="1023552"/>
                </a:lnTo>
                <a:lnTo>
                  <a:pt x="548719" y="993915"/>
                </a:lnTo>
                <a:lnTo>
                  <a:pt x="574521" y="964621"/>
                </a:lnTo>
                <a:lnTo>
                  <a:pt x="600768" y="935672"/>
                </a:lnTo>
                <a:lnTo>
                  <a:pt x="627451" y="907074"/>
                </a:lnTo>
                <a:lnTo>
                  <a:pt x="654559" y="878831"/>
                </a:lnTo>
                <a:lnTo>
                  <a:pt x="682082" y="850947"/>
                </a:lnTo>
                <a:lnTo>
                  <a:pt x="710009" y="823427"/>
                </a:lnTo>
                <a:lnTo>
                  <a:pt x="738330" y="796275"/>
                </a:lnTo>
                <a:lnTo>
                  <a:pt x="767036" y="769496"/>
                </a:lnTo>
                <a:lnTo>
                  <a:pt x="796114" y="743094"/>
                </a:lnTo>
                <a:lnTo>
                  <a:pt x="825556" y="717073"/>
                </a:lnTo>
                <a:lnTo>
                  <a:pt x="855351" y="691439"/>
                </a:lnTo>
                <a:lnTo>
                  <a:pt x="885489" y="666195"/>
                </a:lnTo>
                <a:lnTo>
                  <a:pt x="915959" y="641345"/>
                </a:lnTo>
                <a:lnTo>
                  <a:pt x="946751" y="616895"/>
                </a:lnTo>
                <a:lnTo>
                  <a:pt x="977855" y="592849"/>
                </a:lnTo>
                <a:lnTo>
                  <a:pt x="1009260" y="569211"/>
                </a:lnTo>
                <a:lnTo>
                  <a:pt x="1040956" y="545986"/>
                </a:lnTo>
                <a:lnTo>
                  <a:pt x="1072933" y="523178"/>
                </a:lnTo>
                <a:lnTo>
                  <a:pt x="1105181" y="500791"/>
                </a:lnTo>
                <a:lnTo>
                  <a:pt x="1137688" y="478831"/>
                </a:lnTo>
                <a:lnTo>
                  <a:pt x="1170446" y="457301"/>
                </a:lnTo>
                <a:lnTo>
                  <a:pt x="1203443" y="436205"/>
                </a:lnTo>
                <a:lnTo>
                  <a:pt x="1236669" y="415549"/>
                </a:lnTo>
                <a:lnTo>
                  <a:pt x="1270115" y="395337"/>
                </a:lnTo>
                <a:lnTo>
                  <a:pt x="1303769" y="375573"/>
                </a:lnTo>
                <a:lnTo>
                  <a:pt x="1337621" y="356262"/>
                </a:lnTo>
                <a:lnTo>
                  <a:pt x="1371661" y="337407"/>
                </a:lnTo>
                <a:lnTo>
                  <a:pt x="1405879" y="319014"/>
                </a:lnTo>
                <a:lnTo>
                  <a:pt x="1440265" y="301088"/>
                </a:lnTo>
                <a:lnTo>
                  <a:pt x="1474807" y="283631"/>
                </a:lnTo>
                <a:lnTo>
                  <a:pt x="1509497" y="266650"/>
                </a:lnTo>
                <a:lnTo>
                  <a:pt x="1544323" y="250148"/>
                </a:lnTo>
                <a:lnTo>
                  <a:pt x="1579274" y="234129"/>
                </a:lnTo>
                <a:lnTo>
                  <a:pt x="1614342" y="218599"/>
                </a:lnTo>
                <a:lnTo>
                  <a:pt x="1649516" y="203561"/>
                </a:lnTo>
                <a:lnTo>
                  <a:pt x="1684784" y="189021"/>
                </a:lnTo>
                <a:lnTo>
                  <a:pt x="1755566" y="161449"/>
                </a:lnTo>
                <a:lnTo>
                  <a:pt x="1826605" y="135918"/>
                </a:lnTo>
                <a:lnTo>
                  <a:pt x="1897819" y="112465"/>
                </a:lnTo>
                <a:lnTo>
                  <a:pt x="1969126" y="91125"/>
                </a:lnTo>
                <a:lnTo>
                  <a:pt x="2040442" y="71933"/>
                </a:lnTo>
                <a:lnTo>
                  <a:pt x="2111686" y="54924"/>
                </a:lnTo>
                <a:lnTo>
                  <a:pt x="2182774" y="40135"/>
                </a:lnTo>
                <a:lnTo>
                  <a:pt x="2253626" y="27601"/>
                </a:lnTo>
                <a:lnTo>
                  <a:pt x="2324157" y="17358"/>
                </a:lnTo>
                <a:lnTo>
                  <a:pt x="2394286" y="9440"/>
                </a:lnTo>
                <a:lnTo>
                  <a:pt x="2463930" y="3884"/>
                </a:lnTo>
                <a:lnTo>
                  <a:pt x="2533006" y="726"/>
                </a:lnTo>
                <a:lnTo>
                  <a:pt x="2601433" y="0"/>
                </a:lnTo>
                <a:lnTo>
                  <a:pt x="2635377" y="560"/>
                </a:lnTo>
                <a:lnTo>
                  <a:pt x="2702675" y="3549"/>
                </a:lnTo>
                <a:lnTo>
                  <a:pt x="2769117" y="9060"/>
                </a:lnTo>
                <a:lnTo>
                  <a:pt x="2834620" y="17129"/>
                </a:lnTo>
                <a:lnTo>
                  <a:pt x="2899102" y="27789"/>
                </a:lnTo>
                <a:lnTo>
                  <a:pt x="2962481" y="41078"/>
                </a:lnTo>
                <a:lnTo>
                  <a:pt x="3024674" y="57031"/>
                </a:lnTo>
                <a:lnTo>
                  <a:pt x="3085599" y="75683"/>
                </a:lnTo>
                <a:lnTo>
                  <a:pt x="3145173" y="97070"/>
                </a:lnTo>
                <a:lnTo>
                  <a:pt x="3203314" y="121227"/>
                </a:lnTo>
                <a:lnTo>
                  <a:pt x="3259940" y="148190"/>
                </a:lnTo>
                <a:lnTo>
                  <a:pt x="3314967" y="177995"/>
                </a:lnTo>
                <a:lnTo>
                  <a:pt x="3560181" y="347396"/>
                </a:lnTo>
                <a:lnTo>
                  <a:pt x="3560181" y="2919200"/>
                </a:lnTo>
                <a:close/>
              </a:path>
            </a:pathLst>
          </a:custGeom>
          <a:solidFill>
            <a:srgbClr val="FFCC5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Picture 2"/>
          <p:cNvPicPr/>
          <p:nvPr/>
        </p:nvPicPr>
        <p:blipFill>
          <a:blip r:embed="rId2" cstate="print"/>
          <a:stretch/>
        </p:blipFill>
        <p:spPr>
          <a:xfrm rot="21102600">
            <a:off x="740160" y="3015360"/>
            <a:ext cx="4845240" cy="567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" name="Picture 4"/>
          <p:cNvPicPr/>
          <p:nvPr/>
        </p:nvPicPr>
        <p:blipFill>
          <a:blip r:embed="rId3" cstate="print"/>
          <a:stretch/>
        </p:blipFill>
        <p:spPr>
          <a:xfrm>
            <a:off x="6187680" y="3182400"/>
            <a:ext cx="5693040" cy="56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" name="CustomShape 4"/>
          <p:cNvSpPr/>
          <p:nvPr/>
        </p:nvSpPr>
        <p:spPr>
          <a:xfrm>
            <a:off x="85680" y="695160"/>
            <a:ext cx="14256720" cy="109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600" b="1" strike="noStrike" spc="-1">
                <a:solidFill>
                  <a:srgbClr val="254061"/>
                </a:solidFill>
                <a:latin typeface="Cambria"/>
                <a:ea typeface="DejaVu Sans"/>
              </a:rPr>
              <a:t>ИГРЫ С МЯЧИКОМ СУ-ДЖОК</a:t>
            </a:r>
            <a:endParaRPr lang="ru-RU" sz="6600" b="0" strike="noStrike" spc="-1">
              <a:latin typeface="Arial"/>
            </a:endParaRPr>
          </a:p>
        </p:txBody>
      </p:sp>
      <p:pic>
        <p:nvPicPr>
          <p:cNvPr id="208" name="Picture 2" descr="C:\Users\User\Desktop\САЙТ\RkyAoONCTkU.jpg"/>
          <p:cNvPicPr/>
          <p:nvPr/>
        </p:nvPicPr>
        <p:blipFill>
          <a:blip r:embed="rId4" cstate="print"/>
          <a:stretch/>
        </p:blipFill>
        <p:spPr>
          <a:xfrm rot="411000">
            <a:off x="12021120" y="3494880"/>
            <a:ext cx="5513040" cy="44146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4594320" y="8547120"/>
            <a:ext cx="5739840" cy="1739160"/>
          </a:xfrm>
          <a:custGeom>
            <a:avLst/>
            <a:gdLst/>
            <a:ahLst/>
            <a:cxnLst/>
            <a:rect l="l" t="t" r="r" b="b"/>
            <a:pathLst>
              <a:path w="5740400" h="1739900">
                <a:moveTo>
                  <a:pt x="0" y="1331244"/>
                </a:moveTo>
                <a:lnTo>
                  <a:pt x="14039" y="1276934"/>
                </a:lnTo>
                <a:lnTo>
                  <a:pt x="29922" y="1226001"/>
                </a:lnTo>
                <a:lnTo>
                  <a:pt x="47585" y="1178348"/>
                </a:lnTo>
                <a:lnTo>
                  <a:pt x="66962" y="1133882"/>
                </a:lnTo>
                <a:lnTo>
                  <a:pt x="87990" y="1092508"/>
                </a:lnTo>
                <a:lnTo>
                  <a:pt x="110603" y="1054132"/>
                </a:lnTo>
                <a:lnTo>
                  <a:pt x="134736" y="1018660"/>
                </a:lnTo>
                <a:lnTo>
                  <a:pt x="160326" y="985996"/>
                </a:lnTo>
                <a:lnTo>
                  <a:pt x="187308" y="956047"/>
                </a:lnTo>
                <a:lnTo>
                  <a:pt x="215616" y="928717"/>
                </a:lnTo>
                <a:lnTo>
                  <a:pt x="245187" y="903914"/>
                </a:lnTo>
                <a:lnTo>
                  <a:pt x="307856" y="861505"/>
                </a:lnTo>
                <a:lnTo>
                  <a:pt x="374798" y="828066"/>
                </a:lnTo>
                <a:lnTo>
                  <a:pt x="445497" y="802841"/>
                </a:lnTo>
                <a:lnTo>
                  <a:pt x="519434" y="785074"/>
                </a:lnTo>
                <a:lnTo>
                  <a:pt x="557456" y="778751"/>
                </a:lnTo>
                <a:lnTo>
                  <a:pt x="596093" y="774009"/>
                </a:lnTo>
                <a:lnTo>
                  <a:pt x="635282" y="770755"/>
                </a:lnTo>
                <a:lnTo>
                  <a:pt x="674957" y="768892"/>
                </a:lnTo>
                <a:lnTo>
                  <a:pt x="715054" y="768328"/>
                </a:lnTo>
                <a:lnTo>
                  <a:pt x="755508" y="768967"/>
                </a:lnTo>
                <a:lnTo>
                  <a:pt x="796255" y="770715"/>
                </a:lnTo>
                <a:lnTo>
                  <a:pt x="837230" y="773478"/>
                </a:lnTo>
                <a:lnTo>
                  <a:pt x="878368" y="777161"/>
                </a:lnTo>
                <a:lnTo>
                  <a:pt x="919604" y="781670"/>
                </a:lnTo>
                <a:lnTo>
                  <a:pt x="960875" y="786910"/>
                </a:lnTo>
                <a:lnTo>
                  <a:pt x="1002115" y="792787"/>
                </a:lnTo>
                <a:lnTo>
                  <a:pt x="1043260" y="799207"/>
                </a:lnTo>
                <a:lnTo>
                  <a:pt x="1084244" y="806075"/>
                </a:lnTo>
                <a:lnTo>
                  <a:pt x="1125005" y="813296"/>
                </a:lnTo>
                <a:lnTo>
                  <a:pt x="1165476" y="820776"/>
                </a:lnTo>
                <a:lnTo>
                  <a:pt x="1205593" y="828422"/>
                </a:lnTo>
                <a:lnTo>
                  <a:pt x="1245292" y="836137"/>
                </a:lnTo>
                <a:lnTo>
                  <a:pt x="1323175" y="851402"/>
                </a:lnTo>
                <a:lnTo>
                  <a:pt x="1361230" y="858761"/>
                </a:lnTo>
                <a:lnTo>
                  <a:pt x="1435245" y="872465"/>
                </a:lnTo>
                <a:lnTo>
                  <a:pt x="1506034" y="884183"/>
                </a:lnTo>
                <a:lnTo>
                  <a:pt x="1573081" y="893160"/>
                </a:lnTo>
                <a:lnTo>
                  <a:pt x="1634067" y="897571"/>
                </a:lnTo>
                <a:lnTo>
                  <a:pt x="1662147" y="896031"/>
                </a:lnTo>
                <a:lnTo>
                  <a:pt x="1715705" y="885264"/>
                </a:lnTo>
                <a:lnTo>
                  <a:pt x="1766186" y="865070"/>
                </a:lnTo>
                <a:lnTo>
                  <a:pt x="1814063" y="836436"/>
                </a:lnTo>
                <a:lnTo>
                  <a:pt x="1859808" y="800347"/>
                </a:lnTo>
                <a:lnTo>
                  <a:pt x="1903895" y="757791"/>
                </a:lnTo>
                <a:lnTo>
                  <a:pt x="1946795" y="709753"/>
                </a:lnTo>
                <a:lnTo>
                  <a:pt x="1988981" y="657220"/>
                </a:lnTo>
                <a:lnTo>
                  <a:pt x="2030927" y="601178"/>
                </a:lnTo>
                <a:lnTo>
                  <a:pt x="2160048" y="421864"/>
                </a:lnTo>
                <a:lnTo>
                  <a:pt x="2182667" y="391642"/>
                </a:lnTo>
                <a:lnTo>
                  <a:pt x="2229379" y="332017"/>
                </a:lnTo>
                <a:lnTo>
                  <a:pt x="2278451" y="274309"/>
                </a:lnTo>
                <a:lnTo>
                  <a:pt x="2330354" y="219504"/>
                </a:lnTo>
                <a:lnTo>
                  <a:pt x="2385562" y="168588"/>
                </a:lnTo>
                <a:lnTo>
                  <a:pt x="2444547" y="122547"/>
                </a:lnTo>
                <a:lnTo>
                  <a:pt x="2507782" y="82368"/>
                </a:lnTo>
                <a:lnTo>
                  <a:pt x="2575740" y="49038"/>
                </a:lnTo>
                <a:lnTo>
                  <a:pt x="2611638" y="35249"/>
                </a:lnTo>
                <a:lnTo>
                  <a:pt x="2648893" y="23542"/>
                </a:lnTo>
                <a:lnTo>
                  <a:pt x="2687566" y="14040"/>
                </a:lnTo>
                <a:lnTo>
                  <a:pt x="2727715" y="6867"/>
                </a:lnTo>
                <a:lnTo>
                  <a:pt x="2769399" y="2146"/>
                </a:lnTo>
                <a:lnTo>
                  <a:pt x="2812677" y="0"/>
                </a:lnTo>
                <a:lnTo>
                  <a:pt x="2857608" y="552"/>
                </a:lnTo>
                <a:lnTo>
                  <a:pt x="2904252" y="3926"/>
                </a:lnTo>
                <a:lnTo>
                  <a:pt x="2952668" y="10245"/>
                </a:lnTo>
                <a:lnTo>
                  <a:pt x="3002914" y="19632"/>
                </a:lnTo>
                <a:lnTo>
                  <a:pt x="3055050" y="32212"/>
                </a:lnTo>
                <a:lnTo>
                  <a:pt x="3099885" y="46383"/>
                </a:lnTo>
                <a:lnTo>
                  <a:pt x="3141842" y="63486"/>
                </a:lnTo>
                <a:lnTo>
                  <a:pt x="3181114" y="83344"/>
                </a:lnTo>
                <a:lnTo>
                  <a:pt x="3217898" y="105780"/>
                </a:lnTo>
                <a:lnTo>
                  <a:pt x="3252389" y="130617"/>
                </a:lnTo>
                <a:lnTo>
                  <a:pt x="3284782" y="157680"/>
                </a:lnTo>
                <a:lnTo>
                  <a:pt x="3315273" y="186791"/>
                </a:lnTo>
                <a:lnTo>
                  <a:pt x="3344057" y="217774"/>
                </a:lnTo>
                <a:lnTo>
                  <a:pt x="3371328" y="250452"/>
                </a:lnTo>
                <a:lnTo>
                  <a:pt x="3397284" y="284649"/>
                </a:lnTo>
                <a:lnTo>
                  <a:pt x="3422118" y="320188"/>
                </a:lnTo>
                <a:lnTo>
                  <a:pt x="3446026" y="356892"/>
                </a:lnTo>
                <a:lnTo>
                  <a:pt x="3469204" y="394585"/>
                </a:lnTo>
                <a:lnTo>
                  <a:pt x="3491847" y="433091"/>
                </a:lnTo>
                <a:lnTo>
                  <a:pt x="3514149" y="472233"/>
                </a:lnTo>
                <a:lnTo>
                  <a:pt x="3580971" y="591707"/>
                </a:lnTo>
                <a:lnTo>
                  <a:pt x="3603867" y="631626"/>
                </a:lnTo>
                <a:lnTo>
                  <a:pt x="3627400" y="671298"/>
                </a:lnTo>
                <a:lnTo>
                  <a:pt x="3651765" y="710546"/>
                </a:lnTo>
                <a:lnTo>
                  <a:pt x="3677158" y="749194"/>
                </a:lnTo>
                <a:lnTo>
                  <a:pt x="3703773" y="787065"/>
                </a:lnTo>
                <a:lnTo>
                  <a:pt x="3731806" y="823983"/>
                </a:lnTo>
                <a:lnTo>
                  <a:pt x="3761452" y="859770"/>
                </a:lnTo>
                <a:lnTo>
                  <a:pt x="3792907" y="894252"/>
                </a:lnTo>
                <a:lnTo>
                  <a:pt x="3826365" y="927250"/>
                </a:lnTo>
                <a:lnTo>
                  <a:pt x="3862023" y="958588"/>
                </a:lnTo>
                <a:lnTo>
                  <a:pt x="3896244" y="984615"/>
                </a:lnTo>
                <a:lnTo>
                  <a:pt x="3930213" y="1006054"/>
                </a:lnTo>
                <a:lnTo>
                  <a:pt x="3997655" y="1036362"/>
                </a:lnTo>
                <a:lnTo>
                  <a:pt x="4064863" y="1051891"/>
                </a:lnTo>
                <a:lnTo>
                  <a:pt x="4132352" y="1055019"/>
                </a:lnTo>
                <a:lnTo>
                  <a:pt x="4166364" y="1052676"/>
                </a:lnTo>
                <a:lnTo>
                  <a:pt x="4235241" y="1041666"/>
                </a:lnTo>
                <a:lnTo>
                  <a:pt x="4305688" y="1024203"/>
                </a:lnTo>
                <a:lnTo>
                  <a:pt x="4378218" y="1002668"/>
                </a:lnTo>
                <a:lnTo>
                  <a:pt x="4453347" y="979439"/>
                </a:lnTo>
                <a:lnTo>
                  <a:pt x="4492048" y="967934"/>
                </a:lnTo>
                <a:lnTo>
                  <a:pt x="4531591" y="956897"/>
                </a:lnTo>
                <a:lnTo>
                  <a:pt x="4572041" y="946627"/>
                </a:lnTo>
                <a:lnTo>
                  <a:pt x="4613463" y="937420"/>
                </a:lnTo>
                <a:lnTo>
                  <a:pt x="4655920" y="929575"/>
                </a:lnTo>
                <a:lnTo>
                  <a:pt x="4699478" y="923388"/>
                </a:lnTo>
                <a:lnTo>
                  <a:pt x="4744201" y="919157"/>
                </a:lnTo>
                <a:lnTo>
                  <a:pt x="4790153" y="917180"/>
                </a:lnTo>
                <a:lnTo>
                  <a:pt x="4837398" y="917754"/>
                </a:lnTo>
                <a:lnTo>
                  <a:pt x="4886001" y="921176"/>
                </a:lnTo>
                <a:lnTo>
                  <a:pt x="4936027" y="927743"/>
                </a:lnTo>
                <a:lnTo>
                  <a:pt x="4987539" y="937754"/>
                </a:lnTo>
                <a:lnTo>
                  <a:pt x="5040601" y="951505"/>
                </a:lnTo>
                <a:lnTo>
                  <a:pt x="5445749" y="1280641"/>
                </a:lnTo>
                <a:lnTo>
                  <a:pt x="5740043" y="1739386"/>
                </a:lnTo>
                <a:lnTo>
                  <a:pt x="184213" y="1739386"/>
                </a:lnTo>
                <a:lnTo>
                  <a:pt x="102187" y="1571951"/>
                </a:lnTo>
                <a:lnTo>
                  <a:pt x="0" y="1331244"/>
                </a:lnTo>
                <a:close/>
              </a:path>
            </a:pathLst>
          </a:custGeom>
          <a:solidFill>
            <a:srgbClr val="8AB6D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0" name="Picture 2"/>
          <p:cNvPicPr/>
          <p:nvPr/>
        </p:nvPicPr>
        <p:blipFill>
          <a:blip r:embed="rId2" cstate="print"/>
          <a:stretch/>
        </p:blipFill>
        <p:spPr>
          <a:xfrm rot="20904600">
            <a:off x="984600" y="3452040"/>
            <a:ext cx="4723560" cy="6133320"/>
          </a:xfrm>
          <a:prstGeom prst="rect">
            <a:avLst/>
          </a:prstGeom>
          <a:ln>
            <a:noFill/>
          </a:ln>
        </p:spPr>
      </p:pic>
      <p:pic>
        <p:nvPicPr>
          <p:cNvPr id="211" name="Picture 3"/>
          <p:cNvPicPr/>
          <p:nvPr/>
        </p:nvPicPr>
        <p:blipFill>
          <a:blip r:embed="rId3" cstate="print"/>
          <a:stretch/>
        </p:blipFill>
        <p:spPr>
          <a:xfrm rot="700200">
            <a:off x="7093080" y="3371040"/>
            <a:ext cx="4026960" cy="5231520"/>
          </a:xfrm>
          <a:prstGeom prst="rect">
            <a:avLst/>
          </a:prstGeom>
          <a:ln>
            <a:noFill/>
          </a:ln>
        </p:spPr>
      </p:pic>
      <p:pic>
        <p:nvPicPr>
          <p:cNvPr id="212" name="Picture 4"/>
          <p:cNvPicPr/>
          <p:nvPr/>
        </p:nvPicPr>
        <p:blipFill>
          <a:blip r:embed="rId4" cstate="print"/>
          <a:stretch/>
        </p:blipFill>
        <p:spPr>
          <a:xfrm rot="639600">
            <a:off x="12520080" y="2503800"/>
            <a:ext cx="4218480" cy="5103000"/>
          </a:xfrm>
          <a:prstGeom prst="rect">
            <a:avLst/>
          </a:prstGeom>
          <a:ln>
            <a:noFill/>
          </a:ln>
        </p:spPr>
      </p:pic>
      <p:pic>
        <p:nvPicPr>
          <p:cNvPr id="213" name="Picture 6"/>
          <p:cNvPicPr/>
          <p:nvPr/>
        </p:nvPicPr>
        <p:blipFill>
          <a:blip r:embed="rId5" cstate="print"/>
          <a:stretch/>
        </p:blipFill>
        <p:spPr>
          <a:xfrm>
            <a:off x="14630400" y="8295840"/>
            <a:ext cx="1169280" cy="1102680"/>
          </a:xfrm>
          <a:prstGeom prst="rect">
            <a:avLst/>
          </a:prstGeom>
          <a:ln>
            <a:noFill/>
          </a:ln>
        </p:spPr>
      </p:pic>
      <p:pic>
        <p:nvPicPr>
          <p:cNvPr id="214" name="Picture 7"/>
          <p:cNvPicPr/>
          <p:nvPr/>
        </p:nvPicPr>
        <p:blipFill>
          <a:blip r:embed="rId5" cstate="print"/>
          <a:stretch/>
        </p:blipFill>
        <p:spPr>
          <a:xfrm>
            <a:off x="15563160" y="8894880"/>
            <a:ext cx="1169280" cy="1102680"/>
          </a:xfrm>
          <a:prstGeom prst="rect">
            <a:avLst/>
          </a:prstGeom>
          <a:ln>
            <a:noFill/>
          </a:ln>
        </p:spPr>
      </p:pic>
      <p:sp>
        <p:nvSpPr>
          <p:cNvPr id="215" name="CustomShape 2"/>
          <p:cNvSpPr/>
          <p:nvPr/>
        </p:nvSpPr>
        <p:spPr>
          <a:xfrm rot="21346800">
            <a:off x="1532160" y="543960"/>
            <a:ext cx="1508940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2060"/>
                </a:solidFill>
                <a:latin typeface="Cambria"/>
                <a:ea typeface="DejaVu Sans"/>
              </a:rPr>
              <a:t>ВЫКЛАДЫВАНИЕ УЗОРОВ 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2060"/>
                </a:solidFill>
                <a:latin typeface="Cambria"/>
                <a:ea typeface="DejaVu Sans"/>
              </a:rPr>
              <a:t>       ИЗ КАМЕШКОВ И ПУГОВИЦ</a:t>
            </a:r>
            <a:endParaRPr lang="ru-RU" sz="6000" b="0" strike="noStrike" spc="-1">
              <a:latin typeface="Arial"/>
            </a:endParaRPr>
          </a:p>
        </p:txBody>
      </p:sp>
      <p:pic>
        <p:nvPicPr>
          <p:cNvPr id="216" name="Picture 6"/>
          <p:cNvPicPr/>
          <p:nvPr/>
        </p:nvPicPr>
        <p:blipFill>
          <a:blip r:embed="rId5" cstate="print"/>
          <a:stretch/>
        </p:blipFill>
        <p:spPr>
          <a:xfrm>
            <a:off x="417240" y="2306880"/>
            <a:ext cx="1169280" cy="1102680"/>
          </a:xfrm>
          <a:prstGeom prst="rect">
            <a:avLst/>
          </a:prstGeom>
          <a:ln>
            <a:noFill/>
          </a:ln>
        </p:spPr>
      </p:pic>
      <p:pic>
        <p:nvPicPr>
          <p:cNvPr id="217" name="Picture 8"/>
          <p:cNvPicPr/>
          <p:nvPr/>
        </p:nvPicPr>
        <p:blipFill>
          <a:blip r:embed="rId6" cstate="print"/>
          <a:stretch/>
        </p:blipFill>
        <p:spPr>
          <a:xfrm>
            <a:off x="1574640" y="2634480"/>
            <a:ext cx="1169280" cy="110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360" y="-11520"/>
            <a:ext cx="18287280" cy="102862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CC5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9" name="Picture 2"/>
          <p:cNvPicPr/>
          <p:nvPr/>
        </p:nvPicPr>
        <p:blipFill>
          <a:blip r:embed="rId2" cstate="print"/>
          <a:stretch/>
        </p:blipFill>
        <p:spPr>
          <a:xfrm>
            <a:off x="0" y="6480720"/>
            <a:ext cx="4647600" cy="3830040"/>
          </a:xfrm>
          <a:prstGeom prst="rect">
            <a:avLst/>
          </a:prstGeom>
          <a:ln>
            <a:noFill/>
          </a:ln>
        </p:spPr>
      </p:pic>
      <p:pic>
        <p:nvPicPr>
          <p:cNvPr id="220" name="Picture 3"/>
          <p:cNvPicPr/>
          <p:nvPr/>
        </p:nvPicPr>
        <p:blipFill>
          <a:blip r:embed="rId3" cstate="print"/>
          <a:stretch/>
        </p:blipFill>
        <p:spPr>
          <a:xfrm rot="1156200">
            <a:off x="4045680" y="3438000"/>
            <a:ext cx="4818960" cy="6454440"/>
          </a:xfrm>
          <a:prstGeom prst="rect">
            <a:avLst/>
          </a:prstGeom>
          <a:ln>
            <a:noFill/>
          </a:ln>
        </p:spPr>
      </p:pic>
      <p:pic>
        <p:nvPicPr>
          <p:cNvPr id="221" name="Picture 4"/>
          <p:cNvPicPr/>
          <p:nvPr/>
        </p:nvPicPr>
        <p:blipFill>
          <a:blip r:embed="rId4" cstate="print"/>
          <a:stretch/>
        </p:blipFill>
        <p:spPr>
          <a:xfrm rot="20499600">
            <a:off x="305640" y="1638360"/>
            <a:ext cx="4439880" cy="5879160"/>
          </a:xfrm>
          <a:prstGeom prst="rect">
            <a:avLst/>
          </a:prstGeom>
          <a:ln>
            <a:noFill/>
          </a:ln>
        </p:spPr>
      </p:pic>
      <p:pic>
        <p:nvPicPr>
          <p:cNvPr id="222" name="Picture 5"/>
          <p:cNvPicPr/>
          <p:nvPr/>
        </p:nvPicPr>
        <p:blipFill>
          <a:blip r:embed="rId5" cstate="print"/>
          <a:stretch/>
        </p:blipFill>
        <p:spPr>
          <a:xfrm>
            <a:off x="2653200" y="459360"/>
            <a:ext cx="10819800" cy="1733400"/>
          </a:xfrm>
          <a:prstGeom prst="rect">
            <a:avLst/>
          </a:prstGeom>
          <a:ln>
            <a:noFill/>
          </a:ln>
        </p:spPr>
      </p:pic>
      <p:pic>
        <p:nvPicPr>
          <p:cNvPr id="223" name="Picture 6"/>
          <p:cNvPicPr/>
          <p:nvPr/>
        </p:nvPicPr>
        <p:blipFill>
          <a:blip r:embed="rId6" cstate="print"/>
          <a:stretch/>
        </p:blipFill>
        <p:spPr>
          <a:xfrm rot="5400000">
            <a:off x="12940200" y="-847440"/>
            <a:ext cx="4511520" cy="6183720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Y:\Рылькова\CdlDmV4IxE8.jpg"/>
          <p:cNvPicPr>
            <a:picLocks noChangeAspect="1" noChangeArrowheads="1"/>
          </p:cNvPicPr>
          <p:nvPr/>
        </p:nvPicPr>
        <p:blipFill>
          <a:blip r:embed="rId7" cstate="print"/>
          <a:srcRect r="182" b="15700"/>
          <a:stretch>
            <a:fillRect/>
          </a:stretch>
        </p:blipFill>
        <p:spPr bwMode="auto">
          <a:xfrm rot="21310785">
            <a:off x="8855968" y="2767236"/>
            <a:ext cx="3611672" cy="5426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Y:\Рылькова\_b2K-Z3F2AU.jpg"/>
          <p:cNvPicPr>
            <a:picLocks noChangeAspect="1" noChangeArrowheads="1"/>
          </p:cNvPicPr>
          <p:nvPr/>
        </p:nvPicPr>
        <p:blipFill>
          <a:blip r:embed="rId8" cstate="print"/>
          <a:srcRect t="7301" r="1427" b="3801"/>
          <a:stretch>
            <a:fillRect/>
          </a:stretch>
        </p:blipFill>
        <p:spPr bwMode="auto">
          <a:xfrm rot="417462">
            <a:off x="13631854" y="2085164"/>
            <a:ext cx="3330111" cy="534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0" y="0"/>
            <a:ext cx="18287280" cy="102862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7E8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"/>
          <p:cNvSpPr/>
          <p:nvPr/>
        </p:nvSpPr>
        <p:spPr>
          <a:xfrm>
            <a:off x="0" y="0"/>
            <a:ext cx="7228800" cy="5447520"/>
          </a:xfrm>
          <a:custGeom>
            <a:avLst/>
            <a:gdLst/>
            <a:ahLst/>
            <a:cxnLst/>
            <a:rect l="l" t="t" r="r" b="b"/>
            <a:pathLst>
              <a:path w="7230109" h="5448935">
                <a:moveTo>
                  <a:pt x="0" y="5448814"/>
                </a:moveTo>
                <a:lnTo>
                  <a:pt x="0" y="0"/>
                </a:lnTo>
                <a:lnTo>
                  <a:pt x="7222006" y="0"/>
                </a:lnTo>
                <a:lnTo>
                  <a:pt x="7222924" y="9908"/>
                </a:lnTo>
                <a:lnTo>
                  <a:pt x="7225736" y="48556"/>
                </a:lnTo>
                <a:lnTo>
                  <a:pt x="7227790" y="87208"/>
                </a:lnTo>
                <a:lnTo>
                  <a:pt x="7229092" y="125852"/>
                </a:lnTo>
                <a:lnTo>
                  <a:pt x="7229650" y="164479"/>
                </a:lnTo>
                <a:lnTo>
                  <a:pt x="7229471" y="203080"/>
                </a:lnTo>
                <a:lnTo>
                  <a:pt x="7228562" y="241644"/>
                </a:lnTo>
                <a:lnTo>
                  <a:pt x="7226931" y="280162"/>
                </a:lnTo>
                <a:lnTo>
                  <a:pt x="7224584" y="318624"/>
                </a:lnTo>
                <a:lnTo>
                  <a:pt x="7221529" y="357021"/>
                </a:lnTo>
                <a:lnTo>
                  <a:pt x="7217773" y="395342"/>
                </a:lnTo>
                <a:lnTo>
                  <a:pt x="7213324" y="433579"/>
                </a:lnTo>
                <a:lnTo>
                  <a:pt x="7208188" y="471720"/>
                </a:lnTo>
                <a:lnTo>
                  <a:pt x="7202373" y="509757"/>
                </a:lnTo>
                <a:lnTo>
                  <a:pt x="7195885" y="547680"/>
                </a:lnTo>
                <a:lnTo>
                  <a:pt x="7188733" y="585479"/>
                </a:lnTo>
                <a:lnTo>
                  <a:pt x="7180923" y="623144"/>
                </a:lnTo>
                <a:lnTo>
                  <a:pt x="7172463" y="660665"/>
                </a:lnTo>
                <a:lnTo>
                  <a:pt x="7163360" y="698034"/>
                </a:lnTo>
                <a:lnTo>
                  <a:pt x="7153620" y="735239"/>
                </a:lnTo>
                <a:lnTo>
                  <a:pt x="7143252" y="772272"/>
                </a:lnTo>
                <a:lnTo>
                  <a:pt x="7132263" y="809122"/>
                </a:lnTo>
                <a:lnTo>
                  <a:pt x="7120659" y="845781"/>
                </a:lnTo>
                <a:lnTo>
                  <a:pt x="7108448" y="882237"/>
                </a:lnTo>
                <a:lnTo>
                  <a:pt x="7095637" y="918482"/>
                </a:lnTo>
                <a:lnTo>
                  <a:pt x="7082233" y="954505"/>
                </a:lnTo>
                <a:lnTo>
                  <a:pt x="7068245" y="990298"/>
                </a:lnTo>
                <a:lnTo>
                  <a:pt x="7053677" y="1025850"/>
                </a:lnTo>
                <a:lnTo>
                  <a:pt x="7038539" y="1061151"/>
                </a:lnTo>
                <a:lnTo>
                  <a:pt x="7022837" y="1096192"/>
                </a:lnTo>
                <a:lnTo>
                  <a:pt x="7006579" y="1130963"/>
                </a:lnTo>
                <a:lnTo>
                  <a:pt x="6989771" y="1165454"/>
                </a:lnTo>
                <a:lnTo>
                  <a:pt x="6972421" y="1199656"/>
                </a:lnTo>
                <a:lnTo>
                  <a:pt x="6954536" y="1233559"/>
                </a:lnTo>
                <a:lnTo>
                  <a:pt x="6936124" y="1267152"/>
                </a:lnTo>
                <a:lnTo>
                  <a:pt x="6917191" y="1300427"/>
                </a:lnTo>
                <a:lnTo>
                  <a:pt x="6897745" y="1333374"/>
                </a:lnTo>
                <a:lnTo>
                  <a:pt x="6877792" y="1365983"/>
                </a:lnTo>
                <a:lnTo>
                  <a:pt x="6857341" y="1398243"/>
                </a:lnTo>
                <a:lnTo>
                  <a:pt x="6836398" y="1430146"/>
                </a:lnTo>
                <a:lnTo>
                  <a:pt x="6814971" y="1461682"/>
                </a:lnTo>
                <a:lnTo>
                  <a:pt x="6770693" y="1523613"/>
                </a:lnTo>
                <a:lnTo>
                  <a:pt x="6724564" y="1583958"/>
                </a:lnTo>
                <a:lnTo>
                  <a:pt x="6676641" y="1642638"/>
                </a:lnTo>
                <a:lnTo>
                  <a:pt x="6626984" y="1699577"/>
                </a:lnTo>
                <a:lnTo>
                  <a:pt x="6575648" y="1754697"/>
                </a:lnTo>
                <a:lnTo>
                  <a:pt x="6522693" y="1807918"/>
                </a:lnTo>
                <a:lnTo>
                  <a:pt x="6468175" y="1859165"/>
                </a:lnTo>
                <a:lnTo>
                  <a:pt x="6412153" y="1908358"/>
                </a:lnTo>
                <a:lnTo>
                  <a:pt x="6354685" y="1955420"/>
                </a:lnTo>
                <a:lnTo>
                  <a:pt x="6295827" y="2000273"/>
                </a:lnTo>
                <a:lnTo>
                  <a:pt x="6235638" y="2042839"/>
                </a:lnTo>
                <a:lnTo>
                  <a:pt x="6174176" y="2083041"/>
                </a:lnTo>
                <a:lnTo>
                  <a:pt x="6111499" y="2120799"/>
                </a:lnTo>
                <a:lnTo>
                  <a:pt x="6047663" y="2156038"/>
                </a:lnTo>
                <a:lnTo>
                  <a:pt x="5982727" y="2188678"/>
                </a:lnTo>
                <a:lnTo>
                  <a:pt x="5916748" y="2218642"/>
                </a:lnTo>
                <a:lnTo>
                  <a:pt x="5849785" y="2245852"/>
                </a:lnTo>
                <a:lnTo>
                  <a:pt x="5781895" y="2270230"/>
                </a:lnTo>
                <a:lnTo>
                  <a:pt x="5713136" y="2291698"/>
                </a:lnTo>
                <a:lnTo>
                  <a:pt x="5643565" y="2310178"/>
                </a:lnTo>
                <a:lnTo>
                  <a:pt x="5573241" y="2325593"/>
                </a:lnTo>
                <a:lnTo>
                  <a:pt x="5502220" y="2337865"/>
                </a:lnTo>
                <a:lnTo>
                  <a:pt x="5430562" y="2346915"/>
                </a:lnTo>
                <a:lnTo>
                  <a:pt x="5358323" y="2352666"/>
                </a:lnTo>
                <a:lnTo>
                  <a:pt x="5285561" y="2355041"/>
                </a:lnTo>
                <a:lnTo>
                  <a:pt x="5212334" y="2353960"/>
                </a:lnTo>
                <a:lnTo>
                  <a:pt x="5138700" y="2349347"/>
                </a:lnTo>
                <a:lnTo>
                  <a:pt x="5064716" y="2341123"/>
                </a:lnTo>
                <a:lnTo>
                  <a:pt x="4990441" y="2329211"/>
                </a:lnTo>
                <a:lnTo>
                  <a:pt x="4915931" y="2313532"/>
                </a:lnTo>
                <a:lnTo>
                  <a:pt x="4878607" y="2304256"/>
                </a:lnTo>
                <a:lnTo>
                  <a:pt x="4841518" y="2294499"/>
                </a:lnTo>
                <a:lnTo>
                  <a:pt x="4804541" y="2284614"/>
                </a:lnTo>
                <a:lnTo>
                  <a:pt x="4767676" y="2274618"/>
                </a:lnTo>
                <a:lnTo>
                  <a:pt x="4730920" y="2264532"/>
                </a:lnTo>
                <a:lnTo>
                  <a:pt x="4657735" y="2244166"/>
                </a:lnTo>
                <a:lnTo>
                  <a:pt x="4440713" y="2182910"/>
                </a:lnTo>
                <a:lnTo>
                  <a:pt x="4404902" y="2172880"/>
                </a:lnTo>
                <a:lnTo>
                  <a:pt x="4333577" y="2153150"/>
                </a:lnTo>
                <a:lnTo>
                  <a:pt x="4262642" y="2133986"/>
                </a:lnTo>
                <a:lnTo>
                  <a:pt x="4192090" y="2115544"/>
                </a:lnTo>
                <a:lnTo>
                  <a:pt x="4121911" y="2097978"/>
                </a:lnTo>
                <a:lnTo>
                  <a:pt x="4052098" y="2081443"/>
                </a:lnTo>
                <a:lnTo>
                  <a:pt x="3982643" y="2066094"/>
                </a:lnTo>
                <a:lnTo>
                  <a:pt x="3913537" y="2052086"/>
                </a:lnTo>
                <a:lnTo>
                  <a:pt x="3844772" y="2039573"/>
                </a:lnTo>
                <a:lnTo>
                  <a:pt x="3776339" y="2028710"/>
                </a:lnTo>
                <a:lnTo>
                  <a:pt x="3708231" y="2019652"/>
                </a:lnTo>
                <a:lnTo>
                  <a:pt x="3640438" y="2012553"/>
                </a:lnTo>
                <a:lnTo>
                  <a:pt x="3572954" y="2007569"/>
                </a:lnTo>
                <a:lnTo>
                  <a:pt x="3505769" y="2004854"/>
                </a:lnTo>
                <a:lnTo>
                  <a:pt x="3472286" y="2004396"/>
                </a:lnTo>
                <a:lnTo>
                  <a:pt x="3438875" y="2004563"/>
                </a:lnTo>
                <a:lnTo>
                  <a:pt x="3372264" y="2006851"/>
                </a:lnTo>
                <a:lnTo>
                  <a:pt x="3305927" y="2011872"/>
                </a:lnTo>
                <a:lnTo>
                  <a:pt x="3239857" y="2019781"/>
                </a:lnTo>
                <a:lnTo>
                  <a:pt x="3174045" y="2030733"/>
                </a:lnTo>
                <a:lnTo>
                  <a:pt x="3108483" y="2044882"/>
                </a:lnTo>
                <a:lnTo>
                  <a:pt x="3043162" y="2062384"/>
                </a:lnTo>
                <a:lnTo>
                  <a:pt x="2978075" y="2083393"/>
                </a:lnTo>
                <a:lnTo>
                  <a:pt x="2913212" y="2108064"/>
                </a:lnTo>
                <a:lnTo>
                  <a:pt x="2848566" y="2136552"/>
                </a:lnTo>
                <a:lnTo>
                  <a:pt x="2784129" y="2169011"/>
                </a:lnTo>
                <a:lnTo>
                  <a:pt x="2719891" y="2205597"/>
                </a:lnTo>
                <a:lnTo>
                  <a:pt x="2655846" y="2246463"/>
                </a:lnTo>
                <a:lnTo>
                  <a:pt x="2623892" y="2268550"/>
                </a:lnTo>
                <a:lnTo>
                  <a:pt x="2591984" y="2291765"/>
                </a:lnTo>
                <a:lnTo>
                  <a:pt x="2560119" y="2316128"/>
                </a:lnTo>
                <a:lnTo>
                  <a:pt x="2528297" y="2341658"/>
                </a:lnTo>
                <a:lnTo>
                  <a:pt x="2496517" y="2368374"/>
                </a:lnTo>
                <a:lnTo>
                  <a:pt x="2464777" y="2396296"/>
                </a:lnTo>
                <a:lnTo>
                  <a:pt x="2433077" y="2425443"/>
                </a:lnTo>
                <a:lnTo>
                  <a:pt x="2401416" y="2455834"/>
                </a:lnTo>
                <a:lnTo>
                  <a:pt x="2369793" y="2487488"/>
                </a:lnTo>
                <a:lnTo>
                  <a:pt x="2338206" y="2520426"/>
                </a:lnTo>
                <a:lnTo>
                  <a:pt x="2306654" y="2554666"/>
                </a:lnTo>
                <a:lnTo>
                  <a:pt x="2275137" y="2590228"/>
                </a:lnTo>
                <a:lnTo>
                  <a:pt x="2243654" y="2627131"/>
                </a:lnTo>
                <a:lnTo>
                  <a:pt x="2212202" y="2665395"/>
                </a:lnTo>
                <a:lnTo>
                  <a:pt x="2180783" y="2705038"/>
                </a:lnTo>
                <a:lnTo>
                  <a:pt x="2149393" y="2746080"/>
                </a:lnTo>
                <a:lnTo>
                  <a:pt x="2118033" y="2788541"/>
                </a:lnTo>
                <a:lnTo>
                  <a:pt x="2086702" y="2832439"/>
                </a:lnTo>
                <a:lnTo>
                  <a:pt x="2055397" y="2877795"/>
                </a:lnTo>
                <a:lnTo>
                  <a:pt x="2024119" y="2924627"/>
                </a:lnTo>
                <a:lnTo>
                  <a:pt x="1992866" y="2972955"/>
                </a:lnTo>
                <a:lnTo>
                  <a:pt x="1961637" y="3022798"/>
                </a:lnTo>
                <a:lnTo>
                  <a:pt x="1930431" y="3074175"/>
                </a:lnTo>
                <a:lnTo>
                  <a:pt x="1899248" y="3127107"/>
                </a:lnTo>
                <a:lnTo>
                  <a:pt x="1868085" y="3181611"/>
                </a:lnTo>
                <a:lnTo>
                  <a:pt x="1836942" y="3237708"/>
                </a:lnTo>
                <a:lnTo>
                  <a:pt x="1805819" y="3295417"/>
                </a:lnTo>
                <a:lnTo>
                  <a:pt x="1774713" y="3354758"/>
                </a:lnTo>
                <a:lnTo>
                  <a:pt x="1743624" y="3415748"/>
                </a:lnTo>
                <a:lnTo>
                  <a:pt x="1712551" y="3478409"/>
                </a:lnTo>
                <a:lnTo>
                  <a:pt x="1681493" y="3542759"/>
                </a:lnTo>
                <a:lnTo>
                  <a:pt x="1650449" y="3608818"/>
                </a:lnTo>
                <a:lnTo>
                  <a:pt x="1619417" y="3676605"/>
                </a:lnTo>
                <a:lnTo>
                  <a:pt x="1588398" y="3746138"/>
                </a:lnTo>
                <a:lnTo>
                  <a:pt x="1532471" y="3874118"/>
                </a:lnTo>
                <a:lnTo>
                  <a:pt x="1506893" y="3929818"/>
                </a:lnTo>
                <a:lnTo>
                  <a:pt x="1480666" y="3984545"/>
                </a:lnTo>
                <a:lnTo>
                  <a:pt x="1453807" y="4038302"/>
                </a:lnTo>
                <a:lnTo>
                  <a:pt x="1426329" y="4091093"/>
                </a:lnTo>
                <a:lnTo>
                  <a:pt x="1398245" y="4142921"/>
                </a:lnTo>
                <a:lnTo>
                  <a:pt x="1369572" y="4193791"/>
                </a:lnTo>
                <a:lnTo>
                  <a:pt x="1340322" y="4243707"/>
                </a:lnTo>
                <a:lnTo>
                  <a:pt x="1310511" y="4292673"/>
                </a:lnTo>
                <a:lnTo>
                  <a:pt x="1280152" y="4340693"/>
                </a:lnTo>
                <a:lnTo>
                  <a:pt x="1249260" y="4387770"/>
                </a:lnTo>
                <a:lnTo>
                  <a:pt x="1217848" y="4433909"/>
                </a:lnTo>
                <a:lnTo>
                  <a:pt x="1185932" y="4479113"/>
                </a:lnTo>
                <a:lnTo>
                  <a:pt x="1153526" y="4523386"/>
                </a:lnTo>
                <a:lnTo>
                  <a:pt x="1120643" y="4566734"/>
                </a:lnTo>
                <a:lnTo>
                  <a:pt x="1087298" y="4609158"/>
                </a:lnTo>
                <a:lnTo>
                  <a:pt x="1053505" y="4650664"/>
                </a:lnTo>
                <a:lnTo>
                  <a:pt x="1019280" y="4691255"/>
                </a:lnTo>
                <a:lnTo>
                  <a:pt x="984634" y="4730936"/>
                </a:lnTo>
                <a:lnTo>
                  <a:pt x="949584" y="4769709"/>
                </a:lnTo>
                <a:lnTo>
                  <a:pt x="914144" y="4807580"/>
                </a:lnTo>
                <a:lnTo>
                  <a:pt x="878327" y="4844552"/>
                </a:lnTo>
                <a:lnTo>
                  <a:pt x="842148" y="4880629"/>
                </a:lnTo>
                <a:lnTo>
                  <a:pt x="805621" y="4915815"/>
                </a:lnTo>
                <a:lnTo>
                  <a:pt x="768761" y="4950114"/>
                </a:lnTo>
                <a:lnTo>
                  <a:pt x="731581" y="4983529"/>
                </a:lnTo>
                <a:lnTo>
                  <a:pt x="694096" y="5016066"/>
                </a:lnTo>
                <a:lnTo>
                  <a:pt x="656321" y="5047728"/>
                </a:lnTo>
                <a:lnTo>
                  <a:pt x="618269" y="5078518"/>
                </a:lnTo>
                <a:lnTo>
                  <a:pt x="579955" y="5108441"/>
                </a:lnTo>
                <a:lnTo>
                  <a:pt x="541393" y="5137500"/>
                </a:lnTo>
                <a:lnTo>
                  <a:pt x="502597" y="5165701"/>
                </a:lnTo>
                <a:lnTo>
                  <a:pt x="463582" y="5193046"/>
                </a:lnTo>
                <a:lnTo>
                  <a:pt x="424362" y="5219539"/>
                </a:lnTo>
                <a:lnTo>
                  <a:pt x="384951" y="5245185"/>
                </a:lnTo>
                <a:lnTo>
                  <a:pt x="345364" y="5269987"/>
                </a:lnTo>
                <a:lnTo>
                  <a:pt x="305614" y="5293950"/>
                </a:lnTo>
                <a:lnTo>
                  <a:pt x="265716" y="5317077"/>
                </a:lnTo>
                <a:lnTo>
                  <a:pt x="225684" y="5339372"/>
                </a:lnTo>
                <a:lnTo>
                  <a:pt x="185533" y="5360839"/>
                </a:lnTo>
                <a:lnTo>
                  <a:pt x="145277" y="5381483"/>
                </a:lnTo>
                <a:lnTo>
                  <a:pt x="104930" y="5401307"/>
                </a:lnTo>
                <a:lnTo>
                  <a:pt x="64505" y="5420315"/>
                </a:lnTo>
                <a:lnTo>
                  <a:pt x="24019" y="5438511"/>
                </a:lnTo>
                <a:lnTo>
                  <a:pt x="0" y="5448814"/>
                </a:lnTo>
                <a:close/>
              </a:path>
            </a:pathLst>
          </a:custGeom>
          <a:solidFill>
            <a:srgbClr val="8AB6DD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12835080" y="1062000"/>
            <a:ext cx="5452200" cy="9224280"/>
          </a:xfrm>
          <a:custGeom>
            <a:avLst/>
            <a:gdLst/>
            <a:ahLst/>
            <a:cxnLst/>
            <a:rect l="l" t="t" r="r" b="b"/>
            <a:pathLst>
              <a:path w="5454015" h="9225915">
                <a:moveTo>
                  <a:pt x="0" y="9139159"/>
                </a:moveTo>
                <a:lnTo>
                  <a:pt x="103" y="9085151"/>
                </a:lnTo>
                <a:lnTo>
                  <a:pt x="874" y="9031633"/>
                </a:lnTo>
                <a:lnTo>
                  <a:pt x="2306" y="8978598"/>
                </a:lnTo>
                <a:lnTo>
                  <a:pt x="4390" y="8926042"/>
                </a:lnTo>
                <a:lnTo>
                  <a:pt x="7120" y="8873958"/>
                </a:lnTo>
                <a:lnTo>
                  <a:pt x="10488" y="8822341"/>
                </a:lnTo>
                <a:lnTo>
                  <a:pt x="14486" y="8771186"/>
                </a:lnTo>
                <a:lnTo>
                  <a:pt x="19108" y="8720486"/>
                </a:lnTo>
                <a:lnTo>
                  <a:pt x="24346" y="8670237"/>
                </a:lnTo>
                <a:lnTo>
                  <a:pt x="30191" y="8620433"/>
                </a:lnTo>
                <a:lnTo>
                  <a:pt x="36638" y="8571068"/>
                </a:lnTo>
                <a:lnTo>
                  <a:pt x="43678" y="8522136"/>
                </a:lnTo>
                <a:lnTo>
                  <a:pt x="51305" y="8473633"/>
                </a:lnTo>
                <a:lnTo>
                  <a:pt x="59510" y="8425552"/>
                </a:lnTo>
                <a:lnTo>
                  <a:pt x="68286" y="8377888"/>
                </a:lnTo>
                <a:lnTo>
                  <a:pt x="77625" y="8330636"/>
                </a:lnTo>
                <a:lnTo>
                  <a:pt x="87521" y="8283790"/>
                </a:lnTo>
                <a:lnTo>
                  <a:pt x="97966" y="8237344"/>
                </a:lnTo>
                <a:lnTo>
                  <a:pt x="108953" y="8191292"/>
                </a:lnTo>
                <a:lnTo>
                  <a:pt x="120473" y="8145630"/>
                </a:lnTo>
                <a:lnTo>
                  <a:pt x="132520" y="8100352"/>
                </a:lnTo>
                <a:lnTo>
                  <a:pt x="145087" y="8055451"/>
                </a:lnTo>
                <a:lnTo>
                  <a:pt x="158165" y="8010924"/>
                </a:lnTo>
                <a:lnTo>
                  <a:pt x="171747" y="7966763"/>
                </a:lnTo>
                <a:lnTo>
                  <a:pt x="185826" y="7922963"/>
                </a:lnTo>
                <a:lnTo>
                  <a:pt x="200395" y="7879520"/>
                </a:lnTo>
                <a:lnTo>
                  <a:pt x="215445" y="7836426"/>
                </a:lnTo>
                <a:lnTo>
                  <a:pt x="230971" y="7793678"/>
                </a:lnTo>
                <a:lnTo>
                  <a:pt x="246963" y="7751268"/>
                </a:lnTo>
                <a:lnTo>
                  <a:pt x="263415" y="7709192"/>
                </a:lnTo>
                <a:lnTo>
                  <a:pt x="280320" y="7667445"/>
                </a:lnTo>
                <a:lnTo>
                  <a:pt x="297669" y="7626019"/>
                </a:lnTo>
                <a:lnTo>
                  <a:pt x="315456" y="7584911"/>
                </a:lnTo>
                <a:lnTo>
                  <a:pt x="333673" y="7544114"/>
                </a:lnTo>
                <a:lnTo>
                  <a:pt x="352312" y="7503623"/>
                </a:lnTo>
                <a:lnTo>
                  <a:pt x="371366" y="7463432"/>
                </a:lnTo>
                <a:lnTo>
                  <a:pt x="390829" y="7423536"/>
                </a:lnTo>
                <a:lnTo>
                  <a:pt x="410691" y="7383929"/>
                </a:lnTo>
                <a:lnTo>
                  <a:pt x="430947" y="7344605"/>
                </a:lnTo>
                <a:lnTo>
                  <a:pt x="451587" y="7305560"/>
                </a:lnTo>
                <a:lnTo>
                  <a:pt x="472606" y="7266787"/>
                </a:lnTo>
                <a:lnTo>
                  <a:pt x="493996" y="7228281"/>
                </a:lnTo>
                <a:lnTo>
                  <a:pt x="515748" y="7190036"/>
                </a:lnTo>
                <a:lnTo>
                  <a:pt x="537856" y="7152047"/>
                </a:lnTo>
                <a:lnTo>
                  <a:pt x="560313" y="7114308"/>
                </a:lnTo>
                <a:lnTo>
                  <a:pt x="583110" y="7076814"/>
                </a:lnTo>
                <a:lnTo>
                  <a:pt x="606241" y="7039559"/>
                </a:lnTo>
                <a:lnTo>
                  <a:pt x="629698" y="7002537"/>
                </a:lnTo>
                <a:lnTo>
                  <a:pt x="653473" y="6965744"/>
                </a:lnTo>
                <a:lnTo>
                  <a:pt x="677560" y="6929173"/>
                </a:lnTo>
                <a:lnTo>
                  <a:pt x="701950" y="6892819"/>
                </a:lnTo>
                <a:lnTo>
                  <a:pt x="726637" y="6856676"/>
                </a:lnTo>
                <a:lnTo>
                  <a:pt x="751612" y="6820738"/>
                </a:lnTo>
                <a:lnTo>
                  <a:pt x="776869" y="6785002"/>
                </a:lnTo>
                <a:lnTo>
                  <a:pt x="802399" y="6749459"/>
                </a:lnTo>
                <a:lnTo>
                  <a:pt x="828197" y="6714106"/>
                </a:lnTo>
                <a:lnTo>
                  <a:pt x="854253" y="6678936"/>
                </a:lnTo>
                <a:lnTo>
                  <a:pt x="880561" y="6643944"/>
                </a:lnTo>
                <a:lnTo>
                  <a:pt x="907114" y="6609125"/>
                </a:lnTo>
                <a:lnTo>
                  <a:pt x="933903" y="6574472"/>
                </a:lnTo>
                <a:lnTo>
                  <a:pt x="960922" y="6539981"/>
                </a:lnTo>
                <a:lnTo>
                  <a:pt x="1015617" y="6471460"/>
                </a:lnTo>
                <a:lnTo>
                  <a:pt x="1071142" y="6403517"/>
                </a:lnTo>
                <a:lnTo>
                  <a:pt x="1127435" y="6336108"/>
                </a:lnTo>
                <a:lnTo>
                  <a:pt x="1184438" y="6269188"/>
                </a:lnTo>
                <a:lnTo>
                  <a:pt x="1242091" y="6202714"/>
                </a:lnTo>
                <a:lnTo>
                  <a:pt x="1329659" y="6103739"/>
                </a:lnTo>
                <a:lnTo>
                  <a:pt x="1418357" y="6005515"/>
                </a:lnTo>
                <a:lnTo>
                  <a:pt x="1538028" y="5875458"/>
                </a:lnTo>
                <a:lnTo>
                  <a:pt x="2144487" y="5228744"/>
                </a:lnTo>
                <a:lnTo>
                  <a:pt x="2264071" y="5097624"/>
                </a:lnTo>
                <a:lnTo>
                  <a:pt x="2352682" y="4998371"/>
                </a:lnTo>
                <a:lnTo>
                  <a:pt x="2411133" y="4931683"/>
                </a:lnTo>
                <a:lnTo>
                  <a:pt x="2469016" y="4864528"/>
                </a:lnTo>
                <a:lnTo>
                  <a:pt x="2526270" y="4796862"/>
                </a:lnTo>
                <a:lnTo>
                  <a:pt x="2582838" y="4728640"/>
                </a:lnTo>
                <a:lnTo>
                  <a:pt x="2638659" y="4659818"/>
                </a:lnTo>
                <a:lnTo>
                  <a:pt x="2693673" y="4590352"/>
                </a:lnTo>
                <a:lnTo>
                  <a:pt x="2720860" y="4555363"/>
                </a:lnTo>
                <a:lnTo>
                  <a:pt x="2747823" y="4520196"/>
                </a:lnTo>
                <a:lnTo>
                  <a:pt x="2774554" y="4484845"/>
                </a:lnTo>
                <a:lnTo>
                  <a:pt x="2801047" y="4449306"/>
                </a:lnTo>
                <a:lnTo>
                  <a:pt x="2827294" y="4413572"/>
                </a:lnTo>
                <a:lnTo>
                  <a:pt x="2853287" y="4377638"/>
                </a:lnTo>
                <a:lnTo>
                  <a:pt x="2879019" y="4341499"/>
                </a:lnTo>
                <a:lnTo>
                  <a:pt x="2904483" y="4305148"/>
                </a:lnTo>
                <a:lnTo>
                  <a:pt x="2929671" y="4268581"/>
                </a:lnTo>
                <a:lnTo>
                  <a:pt x="2954576" y="4231791"/>
                </a:lnTo>
                <a:lnTo>
                  <a:pt x="2979190" y="4194773"/>
                </a:lnTo>
                <a:lnTo>
                  <a:pt x="3003506" y="4157522"/>
                </a:lnTo>
                <a:lnTo>
                  <a:pt x="3027516" y="4120032"/>
                </a:lnTo>
                <a:lnTo>
                  <a:pt x="3051213" y="4082297"/>
                </a:lnTo>
                <a:lnTo>
                  <a:pt x="3074590" y="4044312"/>
                </a:lnTo>
                <a:lnTo>
                  <a:pt x="3097640" y="4006071"/>
                </a:lnTo>
                <a:lnTo>
                  <a:pt x="3120354" y="3967569"/>
                </a:lnTo>
                <a:lnTo>
                  <a:pt x="3142725" y="3928801"/>
                </a:lnTo>
                <a:lnTo>
                  <a:pt x="3164746" y="3889760"/>
                </a:lnTo>
                <a:lnTo>
                  <a:pt x="3186410" y="3850441"/>
                </a:lnTo>
                <a:lnTo>
                  <a:pt x="3207708" y="3810838"/>
                </a:lnTo>
                <a:lnTo>
                  <a:pt x="3228635" y="3770947"/>
                </a:lnTo>
                <a:lnTo>
                  <a:pt x="3249181" y="3730761"/>
                </a:lnTo>
                <a:lnTo>
                  <a:pt x="3269340" y="3690274"/>
                </a:lnTo>
                <a:lnTo>
                  <a:pt x="3289104" y="3649482"/>
                </a:lnTo>
                <a:lnTo>
                  <a:pt x="3308467" y="3608379"/>
                </a:lnTo>
                <a:lnTo>
                  <a:pt x="3327419" y="3566959"/>
                </a:lnTo>
                <a:lnTo>
                  <a:pt x="3345955" y="3525216"/>
                </a:lnTo>
                <a:lnTo>
                  <a:pt x="3364066" y="3483146"/>
                </a:lnTo>
                <a:lnTo>
                  <a:pt x="3381746" y="3440742"/>
                </a:lnTo>
                <a:lnTo>
                  <a:pt x="3398986" y="3397999"/>
                </a:lnTo>
                <a:lnTo>
                  <a:pt x="3415780" y="3354911"/>
                </a:lnTo>
                <a:lnTo>
                  <a:pt x="3432119" y="3311473"/>
                </a:lnTo>
                <a:lnTo>
                  <a:pt x="3447997" y="3267680"/>
                </a:lnTo>
                <a:lnTo>
                  <a:pt x="3463406" y="3223525"/>
                </a:lnTo>
                <a:lnTo>
                  <a:pt x="3478338" y="3179003"/>
                </a:lnTo>
                <a:lnTo>
                  <a:pt x="3492786" y="3134108"/>
                </a:lnTo>
                <a:lnTo>
                  <a:pt x="3506744" y="3088836"/>
                </a:lnTo>
                <a:lnTo>
                  <a:pt x="3520202" y="3043180"/>
                </a:lnTo>
                <a:lnTo>
                  <a:pt x="3533155" y="2997135"/>
                </a:lnTo>
                <a:lnTo>
                  <a:pt x="3545593" y="2950696"/>
                </a:lnTo>
                <a:lnTo>
                  <a:pt x="3557511" y="2903856"/>
                </a:lnTo>
                <a:lnTo>
                  <a:pt x="3568901" y="2856610"/>
                </a:lnTo>
                <a:lnTo>
                  <a:pt x="3579754" y="2808953"/>
                </a:lnTo>
                <a:lnTo>
                  <a:pt x="3590064" y="2760879"/>
                </a:lnTo>
                <a:lnTo>
                  <a:pt x="3599824" y="2712383"/>
                </a:lnTo>
                <a:lnTo>
                  <a:pt x="3619980" y="2605303"/>
                </a:lnTo>
                <a:lnTo>
                  <a:pt x="3631514" y="2547758"/>
                </a:lnTo>
                <a:lnTo>
                  <a:pt x="3643622" y="2490822"/>
                </a:lnTo>
                <a:lnTo>
                  <a:pt x="3656297" y="2434492"/>
                </a:lnTo>
                <a:lnTo>
                  <a:pt x="3669535" y="2378768"/>
                </a:lnTo>
                <a:lnTo>
                  <a:pt x="3683329" y="2323648"/>
                </a:lnTo>
                <a:lnTo>
                  <a:pt x="3697674" y="2269132"/>
                </a:lnTo>
                <a:lnTo>
                  <a:pt x="3712564" y="2215217"/>
                </a:lnTo>
                <a:lnTo>
                  <a:pt x="3727995" y="2161903"/>
                </a:lnTo>
                <a:lnTo>
                  <a:pt x="3743959" y="2109187"/>
                </a:lnTo>
                <a:lnTo>
                  <a:pt x="3760453" y="2057070"/>
                </a:lnTo>
                <a:lnTo>
                  <a:pt x="3777469" y="2005549"/>
                </a:lnTo>
                <a:lnTo>
                  <a:pt x="3795003" y="1954623"/>
                </a:lnTo>
                <a:lnTo>
                  <a:pt x="3813050" y="1904290"/>
                </a:lnTo>
                <a:lnTo>
                  <a:pt x="3831602" y="1854551"/>
                </a:lnTo>
                <a:lnTo>
                  <a:pt x="3850655" y="1805402"/>
                </a:lnTo>
                <a:lnTo>
                  <a:pt x="3870204" y="1756843"/>
                </a:lnTo>
                <a:lnTo>
                  <a:pt x="3890242" y="1708873"/>
                </a:lnTo>
                <a:lnTo>
                  <a:pt x="3910764" y="1661490"/>
                </a:lnTo>
                <a:lnTo>
                  <a:pt x="3931765" y="1614692"/>
                </a:lnTo>
                <a:lnTo>
                  <a:pt x="3953238" y="1568479"/>
                </a:lnTo>
                <a:lnTo>
                  <a:pt x="3975179" y="1522850"/>
                </a:lnTo>
                <a:lnTo>
                  <a:pt x="3997582" y="1477802"/>
                </a:lnTo>
                <a:lnTo>
                  <a:pt x="4020440" y="1433334"/>
                </a:lnTo>
                <a:lnTo>
                  <a:pt x="4043750" y="1389446"/>
                </a:lnTo>
                <a:lnTo>
                  <a:pt x="4067504" y="1346136"/>
                </a:lnTo>
                <a:lnTo>
                  <a:pt x="4091698" y="1303402"/>
                </a:lnTo>
                <a:lnTo>
                  <a:pt x="4116325" y="1261244"/>
                </a:lnTo>
                <a:lnTo>
                  <a:pt x="4141381" y="1219659"/>
                </a:lnTo>
                <a:lnTo>
                  <a:pt x="4166860" y="1178647"/>
                </a:lnTo>
                <a:lnTo>
                  <a:pt x="4192755" y="1138206"/>
                </a:lnTo>
                <a:lnTo>
                  <a:pt x="4219062" y="1098336"/>
                </a:lnTo>
                <a:lnTo>
                  <a:pt x="4245775" y="1059033"/>
                </a:lnTo>
                <a:lnTo>
                  <a:pt x="4272889" y="1020298"/>
                </a:lnTo>
                <a:lnTo>
                  <a:pt x="4300397" y="982129"/>
                </a:lnTo>
                <a:lnTo>
                  <a:pt x="4328294" y="944525"/>
                </a:lnTo>
                <a:lnTo>
                  <a:pt x="4356575" y="907484"/>
                </a:lnTo>
                <a:lnTo>
                  <a:pt x="4385234" y="871004"/>
                </a:lnTo>
                <a:lnTo>
                  <a:pt x="4414265" y="835086"/>
                </a:lnTo>
                <a:lnTo>
                  <a:pt x="4443663" y="799727"/>
                </a:lnTo>
                <a:lnTo>
                  <a:pt x="4473423" y="764925"/>
                </a:lnTo>
                <a:lnTo>
                  <a:pt x="4503538" y="730681"/>
                </a:lnTo>
                <a:lnTo>
                  <a:pt x="4534003" y="696992"/>
                </a:lnTo>
                <a:lnTo>
                  <a:pt x="4564813" y="663856"/>
                </a:lnTo>
                <a:lnTo>
                  <a:pt x="4595962" y="631274"/>
                </a:lnTo>
                <a:lnTo>
                  <a:pt x="4627444" y="599243"/>
                </a:lnTo>
                <a:lnTo>
                  <a:pt x="4659254" y="567761"/>
                </a:lnTo>
                <a:lnTo>
                  <a:pt x="4691386" y="536829"/>
                </a:lnTo>
                <a:lnTo>
                  <a:pt x="4723835" y="506444"/>
                </a:lnTo>
                <a:lnTo>
                  <a:pt x="4756594" y="476605"/>
                </a:lnTo>
                <a:lnTo>
                  <a:pt x="4789660" y="447311"/>
                </a:lnTo>
                <a:lnTo>
                  <a:pt x="4823025" y="418560"/>
                </a:lnTo>
                <a:lnTo>
                  <a:pt x="4856684" y="390351"/>
                </a:lnTo>
                <a:lnTo>
                  <a:pt x="4890632" y="362683"/>
                </a:lnTo>
                <a:lnTo>
                  <a:pt x="4924864" y="335554"/>
                </a:lnTo>
                <a:lnTo>
                  <a:pt x="4959373" y="308964"/>
                </a:lnTo>
                <a:lnTo>
                  <a:pt x="4994153" y="282910"/>
                </a:lnTo>
                <a:lnTo>
                  <a:pt x="5029201" y="257392"/>
                </a:lnTo>
                <a:lnTo>
                  <a:pt x="5064509" y="232407"/>
                </a:lnTo>
                <a:lnTo>
                  <a:pt x="5100072" y="207956"/>
                </a:lnTo>
                <a:lnTo>
                  <a:pt x="5135885" y="184036"/>
                </a:lnTo>
                <a:lnTo>
                  <a:pt x="5171942" y="160646"/>
                </a:lnTo>
                <a:lnTo>
                  <a:pt x="5208238" y="137785"/>
                </a:lnTo>
                <a:lnTo>
                  <a:pt x="5244766" y="115452"/>
                </a:lnTo>
                <a:lnTo>
                  <a:pt x="5281522" y="93645"/>
                </a:lnTo>
                <a:lnTo>
                  <a:pt x="5318499" y="72362"/>
                </a:lnTo>
                <a:lnTo>
                  <a:pt x="5355693" y="51603"/>
                </a:lnTo>
                <a:lnTo>
                  <a:pt x="5393097" y="31367"/>
                </a:lnTo>
                <a:lnTo>
                  <a:pt x="5430706" y="11651"/>
                </a:lnTo>
                <a:lnTo>
                  <a:pt x="5453655" y="0"/>
                </a:lnTo>
                <a:lnTo>
                  <a:pt x="5453655" y="9225706"/>
                </a:lnTo>
                <a:lnTo>
                  <a:pt x="1302" y="9225706"/>
                </a:lnTo>
                <a:lnTo>
                  <a:pt x="571" y="9193662"/>
                </a:lnTo>
                <a:lnTo>
                  <a:pt x="0" y="9139159"/>
                </a:lnTo>
                <a:close/>
              </a:path>
            </a:pathLst>
          </a:custGeom>
          <a:solidFill>
            <a:srgbClr val="FFCC5E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4"/>
          <p:cNvSpPr/>
          <p:nvPr/>
        </p:nvSpPr>
        <p:spPr>
          <a:xfrm>
            <a:off x="0" y="6370560"/>
            <a:ext cx="4358520" cy="3915720"/>
          </a:xfrm>
          <a:custGeom>
            <a:avLst/>
            <a:gdLst/>
            <a:ahLst/>
            <a:cxnLst/>
            <a:rect l="l" t="t" r="r" b="b"/>
            <a:pathLst>
              <a:path w="4358640" h="3917315">
                <a:moveTo>
                  <a:pt x="1609909" y="15657"/>
                </a:moveTo>
                <a:lnTo>
                  <a:pt x="1680304" y="27549"/>
                </a:lnTo>
                <a:lnTo>
                  <a:pt x="1746467" y="42703"/>
                </a:lnTo>
                <a:lnTo>
                  <a:pt x="1808591" y="61073"/>
                </a:lnTo>
                <a:lnTo>
                  <a:pt x="1866868" y="82615"/>
                </a:lnTo>
                <a:lnTo>
                  <a:pt x="1921492" y="107283"/>
                </a:lnTo>
                <a:lnTo>
                  <a:pt x="1972655" y="135034"/>
                </a:lnTo>
                <a:lnTo>
                  <a:pt x="2020549" y="165821"/>
                </a:lnTo>
                <a:lnTo>
                  <a:pt x="2065368" y="199601"/>
                </a:lnTo>
                <a:lnTo>
                  <a:pt x="2107303" y="236328"/>
                </a:lnTo>
                <a:lnTo>
                  <a:pt x="2146549" y="275957"/>
                </a:lnTo>
                <a:lnTo>
                  <a:pt x="2183297" y="318443"/>
                </a:lnTo>
                <a:lnTo>
                  <a:pt x="2217741" y="363742"/>
                </a:lnTo>
                <a:lnTo>
                  <a:pt x="2250072" y="411808"/>
                </a:lnTo>
                <a:lnTo>
                  <a:pt x="2280484" y="462597"/>
                </a:lnTo>
                <a:lnTo>
                  <a:pt x="2309169" y="516063"/>
                </a:lnTo>
                <a:lnTo>
                  <a:pt x="2336321" y="572162"/>
                </a:lnTo>
                <a:lnTo>
                  <a:pt x="2362131" y="630849"/>
                </a:lnTo>
                <a:lnTo>
                  <a:pt x="2386792" y="692079"/>
                </a:lnTo>
                <a:lnTo>
                  <a:pt x="2410498" y="755807"/>
                </a:lnTo>
                <a:lnTo>
                  <a:pt x="2433441" y="821988"/>
                </a:lnTo>
                <a:lnTo>
                  <a:pt x="2455813" y="890577"/>
                </a:lnTo>
                <a:lnTo>
                  <a:pt x="2477808" y="961530"/>
                </a:lnTo>
                <a:lnTo>
                  <a:pt x="2499617" y="1034801"/>
                </a:lnTo>
                <a:lnTo>
                  <a:pt x="2510513" y="1072292"/>
                </a:lnTo>
                <a:lnTo>
                  <a:pt x="2521434" y="1110345"/>
                </a:lnTo>
                <a:lnTo>
                  <a:pt x="2532406" y="1148956"/>
                </a:lnTo>
                <a:lnTo>
                  <a:pt x="2543452" y="1188118"/>
                </a:lnTo>
                <a:lnTo>
                  <a:pt x="2588859" y="1350170"/>
                </a:lnTo>
                <a:lnTo>
                  <a:pt x="2612634" y="1434359"/>
                </a:lnTo>
                <a:lnTo>
                  <a:pt x="2624874" y="1477224"/>
                </a:lnTo>
                <a:lnTo>
                  <a:pt x="2637381" y="1520596"/>
                </a:lnTo>
                <a:lnTo>
                  <a:pt x="2650178" y="1564470"/>
                </a:lnTo>
                <a:lnTo>
                  <a:pt x="2663291" y="1608838"/>
                </a:lnTo>
                <a:lnTo>
                  <a:pt x="2676743" y="1653697"/>
                </a:lnTo>
                <a:lnTo>
                  <a:pt x="2690558" y="1699039"/>
                </a:lnTo>
                <a:lnTo>
                  <a:pt x="2704760" y="1744860"/>
                </a:lnTo>
                <a:lnTo>
                  <a:pt x="2719374" y="1791154"/>
                </a:lnTo>
                <a:lnTo>
                  <a:pt x="2734424" y="1837915"/>
                </a:lnTo>
                <a:lnTo>
                  <a:pt x="2749933" y="1885138"/>
                </a:lnTo>
                <a:lnTo>
                  <a:pt x="2765925" y="1932817"/>
                </a:lnTo>
                <a:lnTo>
                  <a:pt x="2782426" y="1980947"/>
                </a:lnTo>
                <a:lnTo>
                  <a:pt x="2799458" y="2029521"/>
                </a:lnTo>
                <a:lnTo>
                  <a:pt x="2817046" y="2078535"/>
                </a:lnTo>
                <a:lnTo>
                  <a:pt x="2835215" y="2127982"/>
                </a:lnTo>
                <a:lnTo>
                  <a:pt x="2853987" y="2177857"/>
                </a:lnTo>
                <a:lnTo>
                  <a:pt x="2873388" y="2228155"/>
                </a:lnTo>
                <a:lnTo>
                  <a:pt x="2893441" y="2278869"/>
                </a:lnTo>
                <a:lnTo>
                  <a:pt x="2914170" y="2329995"/>
                </a:lnTo>
                <a:lnTo>
                  <a:pt x="2935600" y="2381526"/>
                </a:lnTo>
                <a:lnTo>
                  <a:pt x="2957754" y="2433457"/>
                </a:lnTo>
                <a:lnTo>
                  <a:pt x="2980657" y="2485782"/>
                </a:lnTo>
                <a:lnTo>
                  <a:pt x="3004333" y="2538496"/>
                </a:lnTo>
                <a:lnTo>
                  <a:pt x="3028806" y="2591594"/>
                </a:lnTo>
                <a:lnTo>
                  <a:pt x="3054100" y="2645068"/>
                </a:lnTo>
                <a:lnTo>
                  <a:pt x="3080238" y="2698915"/>
                </a:lnTo>
                <a:lnTo>
                  <a:pt x="3107246" y="2753128"/>
                </a:lnTo>
                <a:lnTo>
                  <a:pt x="3135147" y="2807701"/>
                </a:lnTo>
                <a:lnTo>
                  <a:pt x="3163965" y="2862629"/>
                </a:lnTo>
                <a:lnTo>
                  <a:pt x="3193725" y="2917907"/>
                </a:lnTo>
                <a:lnTo>
                  <a:pt x="3214511" y="2952006"/>
                </a:lnTo>
                <a:lnTo>
                  <a:pt x="3240049" y="2987234"/>
                </a:lnTo>
                <a:lnTo>
                  <a:pt x="3270082" y="3023578"/>
                </a:lnTo>
                <a:lnTo>
                  <a:pt x="3304348" y="3061025"/>
                </a:lnTo>
                <a:lnTo>
                  <a:pt x="3342590" y="3099562"/>
                </a:lnTo>
                <a:lnTo>
                  <a:pt x="3384547" y="3139178"/>
                </a:lnTo>
                <a:lnTo>
                  <a:pt x="3429960" y="3179859"/>
                </a:lnTo>
                <a:lnTo>
                  <a:pt x="3478571" y="3221592"/>
                </a:lnTo>
                <a:lnTo>
                  <a:pt x="3556914" y="3286138"/>
                </a:lnTo>
                <a:lnTo>
                  <a:pt x="3640992" y="3352981"/>
                </a:lnTo>
                <a:lnTo>
                  <a:pt x="4150137" y="3746494"/>
                </a:lnTo>
                <a:lnTo>
                  <a:pt x="4250214" y="3826887"/>
                </a:lnTo>
                <a:lnTo>
                  <a:pt x="4316607" y="3881586"/>
                </a:lnTo>
                <a:lnTo>
                  <a:pt x="4358386" y="3916719"/>
                </a:lnTo>
                <a:lnTo>
                  <a:pt x="0" y="3916719"/>
                </a:lnTo>
                <a:lnTo>
                  <a:pt x="0" y="792197"/>
                </a:lnTo>
                <a:lnTo>
                  <a:pt x="34023" y="732026"/>
                </a:lnTo>
                <a:lnTo>
                  <a:pt x="53808" y="699338"/>
                </a:lnTo>
                <a:lnTo>
                  <a:pt x="95143" y="635723"/>
                </a:lnTo>
                <a:lnTo>
                  <a:pt x="138860" y="574540"/>
                </a:lnTo>
                <a:lnTo>
                  <a:pt x="184994" y="515888"/>
                </a:lnTo>
                <a:lnTo>
                  <a:pt x="233581" y="459864"/>
                </a:lnTo>
                <a:lnTo>
                  <a:pt x="284657" y="406567"/>
                </a:lnTo>
                <a:lnTo>
                  <a:pt x="338256" y="356095"/>
                </a:lnTo>
                <a:lnTo>
                  <a:pt x="394414" y="308547"/>
                </a:lnTo>
                <a:lnTo>
                  <a:pt x="453167" y="264021"/>
                </a:lnTo>
                <a:lnTo>
                  <a:pt x="514549" y="222616"/>
                </a:lnTo>
                <a:lnTo>
                  <a:pt x="578596" y="184429"/>
                </a:lnTo>
                <a:lnTo>
                  <a:pt x="645344" y="149560"/>
                </a:lnTo>
                <a:lnTo>
                  <a:pt x="714827" y="118107"/>
                </a:lnTo>
                <a:lnTo>
                  <a:pt x="750606" y="103691"/>
                </a:lnTo>
                <a:lnTo>
                  <a:pt x="787082" y="90167"/>
                </a:lnTo>
                <a:lnTo>
                  <a:pt x="824259" y="77546"/>
                </a:lnTo>
                <a:lnTo>
                  <a:pt x="862143" y="65840"/>
                </a:lnTo>
                <a:lnTo>
                  <a:pt x="900737" y="55062"/>
                </a:lnTo>
                <a:lnTo>
                  <a:pt x="940046" y="45223"/>
                </a:lnTo>
                <a:lnTo>
                  <a:pt x="980074" y="36338"/>
                </a:lnTo>
                <a:lnTo>
                  <a:pt x="1020826" y="28416"/>
                </a:lnTo>
                <a:lnTo>
                  <a:pt x="1062307" y="21472"/>
                </a:lnTo>
                <a:lnTo>
                  <a:pt x="1104519" y="15517"/>
                </a:lnTo>
                <a:lnTo>
                  <a:pt x="1147469" y="10563"/>
                </a:lnTo>
                <a:lnTo>
                  <a:pt x="1191160" y="6623"/>
                </a:lnTo>
                <a:lnTo>
                  <a:pt x="1235597" y="3709"/>
                </a:lnTo>
                <a:lnTo>
                  <a:pt x="1282158" y="1603"/>
                </a:lnTo>
                <a:lnTo>
                  <a:pt x="1327420" y="368"/>
                </a:lnTo>
                <a:lnTo>
                  <a:pt x="1371407" y="0"/>
                </a:lnTo>
                <a:lnTo>
                  <a:pt x="1414144" y="491"/>
                </a:lnTo>
                <a:lnTo>
                  <a:pt x="1455654" y="1837"/>
                </a:lnTo>
                <a:lnTo>
                  <a:pt x="1495961" y="4033"/>
                </a:lnTo>
                <a:lnTo>
                  <a:pt x="1535090" y="7072"/>
                </a:lnTo>
                <a:lnTo>
                  <a:pt x="1573065" y="10948"/>
                </a:lnTo>
                <a:lnTo>
                  <a:pt x="1609909" y="15657"/>
                </a:lnTo>
                <a:close/>
              </a:path>
            </a:pathLst>
          </a:custGeom>
          <a:solidFill>
            <a:srgbClr val="FFD1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8" name="Picture 2"/>
          <p:cNvPicPr/>
          <p:nvPr/>
        </p:nvPicPr>
        <p:blipFill>
          <a:blip r:embed="rId2" cstate="print"/>
          <a:stretch/>
        </p:blipFill>
        <p:spPr>
          <a:xfrm>
            <a:off x="2698200" y="2894400"/>
            <a:ext cx="3515040" cy="61930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9" name="Picture 3"/>
          <p:cNvPicPr/>
          <p:nvPr/>
        </p:nvPicPr>
        <p:blipFill>
          <a:blip r:embed="rId3" cstate="print"/>
          <a:stretch/>
        </p:blipFill>
        <p:spPr>
          <a:xfrm>
            <a:off x="6958800" y="2894400"/>
            <a:ext cx="3694680" cy="61930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0" name="Picture 4"/>
          <p:cNvPicPr/>
          <p:nvPr/>
        </p:nvPicPr>
        <p:blipFill>
          <a:blip r:embed="rId4" cstate="print"/>
          <a:stretch/>
        </p:blipFill>
        <p:spPr>
          <a:xfrm>
            <a:off x="11430000" y="2894400"/>
            <a:ext cx="3523680" cy="61930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1" name="CustomShape 5"/>
          <p:cNvSpPr/>
          <p:nvPr/>
        </p:nvSpPr>
        <p:spPr>
          <a:xfrm>
            <a:off x="747000" y="1062000"/>
            <a:ext cx="1754028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2060"/>
                </a:solidFill>
                <a:latin typeface="Cambria"/>
                <a:ea typeface="DejaVu Sans"/>
              </a:rPr>
              <a:t>УПРАЖНЕНИЕ «КУЛАК-РЕБРО-ЛАДОНЬ»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5082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5082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5082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5082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5082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103</Words>
  <Application>Microsoft Office PowerPoint</Application>
  <PresentationFormat>Произвольный</PresentationFormat>
  <Paragraphs>38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Текты правят балл</dc:title>
  <dc:creator>Мария Голова</dc:creator>
  <cp:keywords>DAE4ar9nOVk BAE3q8Xvtys</cp:keywords>
  <cp:lastModifiedBy>Admin</cp:lastModifiedBy>
  <cp:revision>75</cp:revision>
  <dcterms:created xsi:type="dcterms:W3CDTF">2022-10-27T12:48:49Z</dcterms:created>
  <dcterms:modified xsi:type="dcterms:W3CDTF">2022-11-16T11:49:51Z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2022-02-25T00:00:00Z</vt:filetime>
  </property>
  <property fmtid="{D5CDD505-2E9C-101B-9397-08002B2CF9AE}" pid="4" name="Creator">
    <vt:lpwstr>Canva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2022-10-27T00:00:00Z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1</vt:i4>
  </property>
  <property fmtid="{D5CDD505-2E9C-101B-9397-08002B2CF9AE}" pid="11" name="PresentationFormat">
    <vt:lpwstr>Произвольный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20</vt:i4>
  </property>
</Properties>
</file>