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</p:sldMasterIdLst>
  <p:notesMasterIdLst>
    <p:notesMasterId r:id="rId27"/>
  </p:notesMasterIdLst>
  <p:sldIdLst>
    <p:sldId id="275" r:id="rId4"/>
    <p:sldId id="276" r:id="rId5"/>
    <p:sldId id="322" r:id="rId6"/>
    <p:sldId id="277" r:id="rId7"/>
    <p:sldId id="308" r:id="rId8"/>
    <p:sldId id="306" r:id="rId9"/>
    <p:sldId id="307" r:id="rId10"/>
    <p:sldId id="29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7" r:id="rId19"/>
    <p:sldId id="316" r:id="rId20"/>
    <p:sldId id="318" r:id="rId21"/>
    <p:sldId id="324" r:id="rId22"/>
    <p:sldId id="323" r:id="rId23"/>
    <p:sldId id="321" r:id="rId24"/>
    <p:sldId id="319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</p:showPr>
  <p:clrMru>
    <a:srgbClr val="E31DAA"/>
    <a:srgbClr val="A31D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6" autoAdjust="0"/>
    <p:restoredTop sz="92652" autoAdjust="0"/>
  </p:normalViewPr>
  <p:slideViewPr>
    <p:cSldViewPr>
      <p:cViewPr>
        <p:scale>
          <a:sx n="66" d="100"/>
          <a:sy n="66" d="100"/>
        </p:scale>
        <p:origin x="-13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4EEE6-529D-4EDA-8DF2-FD1DA0A91BA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64D015-1372-4C3C-97DC-201D20E25E10}">
      <dgm:prSet phldrT="[Текст]"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Участие в музыкально-литературных композициях, музыкально – литературных гостиных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C99BF729-D94F-4972-92E4-59B47A1C258B}" type="parTrans" cxnId="{3EBA3C36-24DF-4F4B-AE80-CA8E1860C439}">
      <dgm:prSet/>
      <dgm:spPr/>
      <dgm:t>
        <a:bodyPr/>
        <a:lstStyle/>
        <a:p>
          <a:endParaRPr lang="ru-RU"/>
        </a:p>
      </dgm:t>
    </dgm:pt>
    <dgm:pt modelId="{A7751283-4F59-4B2B-A026-CA451F733F5E}" type="sibTrans" cxnId="{3EBA3C36-24DF-4F4B-AE80-CA8E1860C439}">
      <dgm:prSet/>
      <dgm:spPr/>
      <dgm:t>
        <a:bodyPr/>
        <a:lstStyle/>
        <a:p>
          <a:endParaRPr lang="ru-RU"/>
        </a:p>
      </dgm:t>
    </dgm:pt>
    <dgm:pt modelId="{75E8CC7A-EF49-4B4F-A894-0F04A6BD41A8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Слушание классической музыки русских композиторов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49A8E3B5-E001-4256-A914-7638072AB696}" type="parTrans" cxnId="{92E6D49F-9597-4987-8802-56953CC8128F}">
      <dgm:prSet/>
      <dgm:spPr/>
      <dgm:t>
        <a:bodyPr/>
        <a:lstStyle/>
        <a:p>
          <a:endParaRPr lang="ru-RU"/>
        </a:p>
      </dgm:t>
    </dgm:pt>
    <dgm:pt modelId="{F5CA8C95-7A4F-4557-BA22-35A7DE8F25F4}" type="sibTrans" cxnId="{92E6D49F-9597-4987-8802-56953CC8128F}">
      <dgm:prSet/>
      <dgm:spPr/>
      <dgm:t>
        <a:bodyPr/>
        <a:lstStyle/>
        <a:p>
          <a:endParaRPr lang="ru-RU"/>
        </a:p>
      </dgm:t>
    </dgm:pt>
    <dgm:pt modelId="{6B82BB9E-6A51-40FD-8FE8-57B9061B18BE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Исполнение песен о Родине, Дне Победы, Защитниках Отечества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0E2F63BE-8BA2-47B1-80DD-B5C06E0D9065}" type="parTrans" cxnId="{6EE6FEB7-D4AF-4B6A-87B4-EFB1474EC8FA}">
      <dgm:prSet/>
      <dgm:spPr/>
      <dgm:t>
        <a:bodyPr/>
        <a:lstStyle/>
        <a:p>
          <a:endParaRPr lang="ru-RU"/>
        </a:p>
      </dgm:t>
    </dgm:pt>
    <dgm:pt modelId="{6199BE99-C271-44CA-ABB4-27ABA6C5D7FC}" type="sibTrans" cxnId="{6EE6FEB7-D4AF-4B6A-87B4-EFB1474EC8FA}">
      <dgm:prSet/>
      <dgm:spPr/>
      <dgm:t>
        <a:bodyPr/>
        <a:lstStyle/>
        <a:p>
          <a:endParaRPr lang="ru-RU"/>
        </a:p>
      </dgm:t>
    </dgm:pt>
    <dgm:pt modelId="{FC8D3162-3DBD-4341-9E47-D260FC872FC4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Знакомство с произведениями народного фольклора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214B4831-75C1-4AB6-AFCA-9E149DA1F183}" type="parTrans" cxnId="{91211ED3-5B25-4975-A7AC-9CEBDCD8712C}">
      <dgm:prSet/>
      <dgm:spPr/>
      <dgm:t>
        <a:bodyPr/>
        <a:lstStyle/>
        <a:p>
          <a:endParaRPr lang="ru-RU"/>
        </a:p>
      </dgm:t>
    </dgm:pt>
    <dgm:pt modelId="{8D4EAB7B-ADF9-4624-804B-859BA8AF5869}" type="sibTrans" cxnId="{91211ED3-5B25-4975-A7AC-9CEBDCD8712C}">
      <dgm:prSet/>
      <dgm:spPr/>
      <dgm:t>
        <a:bodyPr/>
        <a:lstStyle/>
        <a:p>
          <a:endParaRPr lang="ru-RU"/>
        </a:p>
      </dgm:t>
    </dgm:pt>
    <dgm:pt modelId="{507356C3-3DBA-4C9C-BAED-F0D3475B73DC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Подготовка и участие в патриотических праздниках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75DEDA2D-1631-4837-8DD1-E9F53C4E42D3}" type="parTrans" cxnId="{6C20744A-A3A5-4398-A964-57211A3C6C9A}">
      <dgm:prSet/>
      <dgm:spPr/>
      <dgm:t>
        <a:bodyPr/>
        <a:lstStyle/>
        <a:p>
          <a:endParaRPr lang="ru-RU"/>
        </a:p>
      </dgm:t>
    </dgm:pt>
    <dgm:pt modelId="{30159947-E92E-4443-B9D7-5E2F7D0323B5}" type="sibTrans" cxnId="{6C20744A-A3A5-4398-A964-57211A3C6C9A}">
      <dgm:prSet/>
      <dgm:spPr/>
      <dgm:t>
        <a:bodyPr/>
        <a:lstStyle/>
        <a:p>
          <a:endParaRPr lang="ru-RU"/>
        </a:p>
      </dgm:t>
    </dgm:pt>
    <dgm:pt modelId="{DCCA06C4-32EA-4B73-9D6A-0E9FCD85F950}">
      <dgm:prSet/>
      <dgm:spPr/>
      <dgm:t>
        <a:bodyPr/>
        <a:lstStyle/>
        <a:p>
          <a:endParaRPr lang="ru-RU"/>
        </a:p>
      </dgm:t>
    </dgm:pt>
    <dgm:pt modelId="{D6982462-C73C-4F4D-A900-A4DB2BBEBA0F}" type="parTrans" cxnId="{431FF7F3-A319-4310-B012-553966EE2BE5}">
      <dgm:prSet/>
      <dgm:spPr/>
      <dgm:t>
        <a:bodyPr/>
        <a:lstStyle/>
        <a:p>
          <a:endParaRPr lang="ru-RU"/>
        </a:p>
      </dgm:t>
    </dgm:pt>
    <dgm:pt modelId="{674875B1-BD83-4E24-B9CB-8D96D6C82B0E}" type="sibTrans" cxnId="{431FF7F3-A319-4310-B012-553966EE2BE5}">
      <dgm:prSet/>
      <dgm:spPr/>
      <dgm:t>
        <a:bodyPr/>
        <a:lstStyle/>
        <a:p>
          <a:endParaRPr lang="ru-RU"/>
        </a:p>
      </dgm:t>
    </dgm:pt>
    <dgm:pt modelId="{C47F3038-281B-433E-BCEE-7CD175B6B29D}">
      <dgm:prSet/>
      <dgm:spPr/>
      <dgm:t>
        <a:bodyPr/>
        <a:lstStyle/>
        <a:p>
          <a:endParaRPr lang="ru-RU"/>
        </a:p>
      </dgm:t>
    </dgm:pt>
    <dgm:pt modelId="{A57F70F9-A6F9-4352-96B3-4DF308FAE227}" type="parTrans" cxnId="{EE1DF781-E6EC-4625-AF7A-31B5CDE44AED}">
      <dgm:prSet/>
      <dgm:spPr/>
      <dgm:t>
        <a:bodyPr/>
        <a:lstStyle/>
        <a:p>
          <a:endParaRPr lang="ru-RU"/>
        </a:p>
      </dgm:t>
    </dgm:pt>
    <dgm:pt modelId="{DB5FEF03-47A5-4EB6-8A34-8F70B243B738}" type="sibTrans" cxnId="{EE1DF781-E6EC-4625-AF7A-31B5CDE44AED}">
      <dgm:prSet/>
      <dgm:spPr/>
      <dgm:t>
        <a:bodyPr/>
        <a:lstStyle/>
        <a:p>
          <a:endParaRPr lang="ru-RU"/>
        </a:p>
      </dgm:t>
    </dgm:pt>
    <dgm:pt modelId="{DB2DD0AB-D3F6-4706-8F39-25FED0F1A179}">
      <dgm:prSet/>
      <dgm:spPr/>
      <dgm:t>
        <a:bodyPr/>
        <a:lstStyle/>
        <a:p>
          <a:endParaRPr lang="ru-RU"/>
        </a:p>
      </dgm:t>
    </dgm:pt>
    <dgm:pt modelId="{357365DF-2C94-4877-B1D3-FA5E5CE4D4C0}" type="parTrans" cxnId="{9D6F6372-229A-403A-BF79-43D18E07A8BE}">
      <dgm:prSet/>
      <dgm:spPr/>
      <dgm:t>
        <a:bodyPr/>
        <a:lstStyle/>
        <a:p>
          <a:endParaRPr lang="ru-RU"/>
        </a:p>
      </dgm:t>
    </dgm:pt>
    <dgm:pt modelId="{73D8EA2B-6836-49EC-9539-26E5AA25EE21}" type="sibTrans" cxnId="{9D6F6372-229A-403A-BF79-43D18E07A8BE}">
      <dgm:prSet/>
      <dgm:spPr/>
      <dgm:t>
        <a:bodyPr/>
        <a:lstStyle/>
        <a:p>
          <a:endParaRPr lang="ru-RU"/>
        </a:p>
      </dgm:t>
    </dgm:pt>
    <dgm:pt modelId="{59BF1C93-5596-4E1E-8C8C-E19143ABEDEC}">
      <dgm:prSet/>
      <dgm:spPr/>
      <dgm:t>
        <a:bodyPr/>
        <a:lstStyle/>
        <a:p>
          <a:endParaRPr lang="ru-RU"/>
        </a:p>
      </dgm:t>
    </dgm:pt>
    <dgm:pt modelId="{BC8399E2-764E-442B-A848-3D3AA2C6C67C}" type="parTrans" cxnId="{B7F591B2-B993-4BB9-9332-813A56218F18}">
      <dgm:prSet/>
      <dgm:spPr/>
      <dgm:t>
        <a:bodyPr/>
        <a:lstStyle/>
        <a:p>
          <a:endParaRPr lang="ru-RU"/>
        </a:p>
      </dgm:t>
    </dgm:pt>
    <dgm:pt modelId="{783AE498-CA39-419A-9BFD-A92DA2E084D5}" type="sibTrans" cxnId="{B7F591B2-B993-4BB9-9332-813A56218F18}">
      <dgm:prSet/>
      <dgm:spPr/>
      <dgm:t>
        <a:bodyPr/>
        <a:lstStyle/>
        <a:p>
          <a:endParaRPr lang="ru-RU"/>
        </a:p>
      </dgm:t>
    </dgm:pt>
    <dgm:pt modelId="{EA109E4A-0FB6-40F4-96F0-9A5FA741DC0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нравственно-патриотическое воспитание дошкольников средствами музыки</a:t>
          </a:r>
          <a:endParaRPr lang="ru-RU" dirty="0">
            <a:solidFill>
              <a:schemeClr val="bg1"/>
            </a:solidFill>
          </a:endParaRPr>
        </a:p>
      </dgm:t>
    </dgm:pt>
    <dgm:pt modelId="{76B6F300-2896-439B-913F-38AF74ECAFE7}" type="parTrans" cxnId="{81FF8328-A9F1-4440-BACD-82303D338791}">
      <dgm:prSet/>
      <dgm:spPr/>
      <dgm:t>
        <a:bodyPr/>
        <a:lstStyle/>
        <a:p>
          <a:endParaRPr lang="ru-RU"/>
        </a:p>
      </dgm:t>
    </dgm:pt>
    <dgm:pt modelId="{5521EA8B-ED13-4882-B655-D7F5F95117B6}" type="sibTrans" cxnId="{81FF8328-A9F1-4440-BACD-82303D338791}">
      <dgm:prSet/>
      <dgm:spPr/>
      <dgm:t>
        <a:bodyPr/>
        <a:lstStyle/>
        <a:p>
          <a:endParaRPr lang="ru-RU"/>
        </a:p>
      </dgm:t>
    </dgm:pt>
    <dgm:pt modelId="{84B74137-7BDB-4D64-B6E4-66392222C71A}" type="pres">
      <dgm:prSet presAssocID="{B874EEE6-529D-4EDA-8DF2-FD1DA0A91B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FBB3F-DB22-4836-B1C0-1AC953E73445}" type="pres">
      <dgm:prSet presAssocID="{EA109E4A-0FB6-40F4-96F0-9A5FA741DC03}" presName="centerShape" presStyleLbl="node0" presStyleIdx="0" presStyleCnt="1"/>
      <dgm:spPr/>
      <dgm:t>
        <a:bodyPr/>
        <a:lstStyle/>
        <a:p>
          <a:endParaRPr lang="ru-RU"/>
        </a:p>
      </dgm:t>
    </dgm:pt>
    <dgm:pt modelId="{8314664F-7A3A-4DFF-85C1-1909FAC4C192}" type="pres">
      <dgm:prSet presAssocID="{75E8CC7A-EF49-4B4F-A894-0F04A6BD41A8}" presName="node" presStyleLbl="node1" presStyleIdx="0" presStyleCnt="5" custScaleX="151557" custScaleY="11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50E8A-E6DC-4CD2-A837-31C97DDFC594}" type="pres">
      <dgm:prSet presAssocID="{75E8CC7A-EF49-4B4F-A894-0F04A6BD41A8}" presName="dummy" presStyleCnt="0"/>
      <dgm:spPr/>
    </dgm:pt>
    <dgm:pt modelId="{4D0FD5C9-5083-4B92-A02E-476D0BBB7636}" type="pres">
      <dgm:prSet presAssocID="{F5CA8C95-7A4F-4557-BA22-35A7DE8F25F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4EC6C0D-8324-4DF4-B009-8F1F971976FC}" type="pres">
      <dgm:prSet presAssocID="{6B82BB9E-6A51-40FD-8FE8-57B9061B18BE}" presName="node" presStyleLbl="node1" presStyleIdx="1" presStyleCnt="5" custScaleX="144217" custScaleY="120113" custRadScaleRad="109592" custRadScaleInc="1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B5569-0621-4C7A-9F56-D62ED8FF54E3}" type="pres">
      <dgm:prSet presAssocID="{6B82BB9E-6A51-40FD-8FE8-57B9061B18BE}" presName="dummy" presStyleCnt="0"/>
      <dgm:spPr/>
    </dgm:pt>
    <dgm:pt modelId="{60F10B3C-5136-4EF5-8B7B-6C58A59F6D34}" type="pres">
      <dgm:prSet presAssocID="{6199BE99-C271-44CA-ABB4-27ABA6C5D7F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FE8165E-E6CE-4D75-ABF9-0E4909E02C27}" type="pres">
      <dgm:prSet presAssocID="{D164D015-1372-4C3C-97DC-201D20E25E10}" presName="node" presStyleLbl="node1" presStyleIdx="2" presStyleCnt="5" custScaleX="144746" custScaleY="11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AE34-89B4-4821-BD9F-57EF8C53B654}" type="pres">
      <dgm:prSet presAssocID="{D164D015-1372-4C3C-97DC-201D20E25E10}" presName="dummy" presStyleCnt="0"/>
      <dgm:spPr/>
    </dgm:pt>
    <dgm:pt modelId="{716DEF97-6B36-4267-A6B6-70536D52E7AF}" type="pres">
      <dgm:prSet presAssocID="{A7751283-4F59-4B2B-A026-CA451F733F5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567D854-5F4C-4BE7-A466-02A1D93E0E87}" type="pres">
      <dgm:prSet presAssocID="{507356C3-3DBA-4C9C-BAED-F0D3475B73DC}" presName="node" presStyleLbl="node1" presStyleIdx="3" presStyleCnt="5" custScaleX="140311" custScaleY="125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1121-3E4E-46F6-BBE4-13F17FA43D98}" type="pres">
      <dgm:prSet presAssocID="{507356C3-3DBA-4C9C-BAED-F0D3475B73DC}" presName="dummy" presStyleCnt="0"/>
      <dgm:spPr/>
    </dgm:pt>
    <dgm:pt modelId="{9273A71B-5E22-4569-BC15-82DB185BC532}" type="pres">
      <dgm:prSet presAssocID="{30159947-E92E-4443-B9D7-5E2F7D0323B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21B4626-27CD-4F21-BF70-92867FFEE145}" type="pres">
      <dgm:prSet presAssocID="{FC8D3162-3DBD-4341-9E47-D260FC872FC4}" presName="node" presStyleLbl="node1" presStyleIdx="4" presStyleCnt="5" custScaleX="148850" custScaleY="112258" custRadScaleRad="109424" custRadScaleInc="-1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BAEC1-5760-4E44-A7D1-C69ECE4BEEEF}" type="pres">
      <dgm:prSet presAssocID="{FC8D3162-3DBD-4341-9E47-D260FC872FC4}" presName="dummy" presStyleCnt="0"/>
      <dgm:spPr/>
    </dgm:pt>
    <dgm:pt modelId="{3B26B946-E5EA-4987-A86B-CA93E279B0AA}" type="pres">
      <dgm:prSet presAssocID="{8D4EAB7B-ADF9-4624-804B-859BA8AF586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E1DF781-E6EC-4625-AF7A-31B5CDE44AED}" srcId="{B874EEE6-529D-4EDA-8DF2-FD1DA0A91BA3}" destId="{C47F3038-281B-433E-BCEE-7CD175B6B29D}" srcOrd="4" destOrd="0" parTransId="{A57F70F9-A6F9-4352-96B3-4DF308FAE227}" sibTransId="{DB5FEF03-47A5-4EB6-8A34-8F70B243B738}"/>
    <dgm:cxn modelId="{333D274B-B077-43FA-BFF2-4C9E2B292586}" type="presOf" srcId="{6199BE99-C271-44CA-ABB4-27ABA6C5D7FC}" destId="{60F10B3C-5136-4EF5-8B7B-6C58A59F6D34}" srcOrd="0" destOrd="0" presId="urn:microsoft.com/office/officeart/2005/8/layout/radial6"/>
    <dgm:cxn modelId="{479C524D-7E84-4B1D-B615-A9E304EBEE46}" type="presOf" srcId="{75E8CC7A-EF49-4B4F-A894-0F04A6BD41A8}" destId="{8314664F-7A3A-4DFF-85C1-1909FAC4C192}" srcOrd="0" destOrd="0" presId="urn:microsoft.com/office/officeart/2005/8/layout/radial6"/>
    <dgm:cxn modelId="{81FF8328-A9F1-4440-BACD-82303D338791}" srcId="{B874EEE6-529D-4EDA-8DF2-FD1DA0A91BA3}" destId="{EA109E4A-0FB6-40F4-96F0-9A5FA741DC03}" srcOrd="0" destOrd="0" parTransId="{76B6F300-2896-439B-913F-38AF74ECAFE7}" sibTransId="{5521EA8B-ED13-4882-B655-D7F5F95117B6}"/>
    <dgm:cxn modelId="{4CA2A746-E022-4EB3-82BA-2B4B5D77AC70}" type="presOf" srcId="{507356C3-3DBA-4C9C-BAED-F0D3475B73DC}" destId="{E567D854-5F4C-4BE7-A466-02A1D93E0E87}" srcOrd="0" destOrd="0" presId="urn:microsoft.com/office/officeart/2005/8/layout/radial6"/>
    <dgm:cxn modelId="{C5D0B94F-D757-4075-8999-D43D6C9708C7}" type="presOf" srcId="{8D4EAB7B-ADF9-4624-804B-859BA8AF5869}" destId="{3B26B946-E5EA-4987-A86B-CA93E279B0AA}" srcOrd="0" destOrd="0" presId="urn:microsoft.com/office/officeart/2005/8/layout/radial6"/>
    <dgm:cxn modelId="{E5AEB6FB-F0D2-4F01-BEA2-21BFAFA1BE41}" type="presOf" srcId="{B874EEE6-529D-4EDA-8DF2-FD1DA0A91BA3}" destId="{84B74137-7BDB-4D64-B6E4-66392222C71A}" srcOrd="0" destOrd="0" presId="urn:microsoft.com/office/officeart/2005/8/layout/radial6"/>
    <dgm:cxn modelId="{6C20744A-A3A5-4398-A964-57211A3C6C9A}" srcId="{EA109E4A-0FB6-40F4-96F0-9A5FA741DC03}" destId="{507356C3-3DBA-4C9C-BAED-F0D3475B73DC}" srcOrd="3" destOrd="0" parTransId="{75DEDA2D-1631-4837-8DD1-E9F53C4E42D3}" sibTransId="{30159947-E92E-4443-B9D7-5E2F7D0323B5}"/>
    <dgm:cxn modelId="{12C919A2-8682-4B5F-A143-A2B15B156988}" type="presOf" srcId="{F5CA8C95-7A4F-4557-BA22-35A7DE8F25F4}" destId="{4D0FD5C9-5083-4B92-A02E-476D0BBB7636}" srcOrd="0" destOrd="0" presId="urn:microsoft.com/office/officeart/2005/8/layout/radial6"/>
    <dgm:cxn modelId="{6EE6FEB7-D4AF-4B6A-87B4-EFB1474EC8FA}" srcId="{EA109E4A-0FB6-40F4-96F0-9A5FA741DC03}" destId="{6B82BB9E-6A51-40FD-8FE8-57B9061B18BE}" srcOrd="1" destOrd="0" parTransId="{0E2F63BE-8BA2-47B1-80DD-B5C06E0D9065}" sibTransId="{6199BE99-C271-44CA-ABB4-27ABA6C5D7FC}"/>
    <dgm:cxn modelId="{E97A6A7C-3421-48FB-A8A6-22ADF3389980}" type="presOf" srcId="{EA109E4A-0FB6-40F4-96F0-9A5FA741DC03}" destId="{413FBB3F-DB22-4836-B1C0-1AC953E73445}" srcOrd="0" destOrd="0" presId="urn:microsoft.com/office/officeart/2005/8/layout/radial6"/>
    <dgm:cxn modelId="{5A4617CE-6E0D-4D40-A062-3B6EB349947F}" type="presOf" srcId="{A7751283-4F59-4B2B-A026-CA451F733F5E}" destId="{716DEF97-6B36-4267-A6B6-70536D52E7AF}" srcOrd="0" destOrd="0" presId="urn:microsoft.com/office/officeart/2005/8/layout/radial6"/>
    <dgm:cxn modelId="{135A3425-66D3-44E4-9693-3BE653A71FB3}" type="presOf" srcId="{6B82BB9E-6A51-40FD-8FE8-57B9061B18BE}" destId="{74EC6C0D-8324-4DF4-B009-8F1F971976FC}" srcOrd="0" destOrd="0" presId="urn:microsoft.com/office/officeart/2005/8/layout/radial6"/>
    <dgm:cxn modelId="{91211ED3-5B25-4975-A7AC-9CEBDCD8712C}" srcId="{EA109E4A-0FB6-40F4-96F0-9A5FA741DC03}" destId="{FC8D3162-3DBD-4341-9E47-D260FC872FC4}" srcOrd="4" destOrd="0" parTransId="{214B4831-75C1-4AB6-AFCA-9E149DA1F183}" sibTransId="{8D4EAB7B-ADF9-4624-804B-859BA8AF5869}"/>
    <dgm:cxn modelId="{92E6D49F-9597-4987-8802-56953CC8128F}" srcId="{EA109E4A-0FB6-40F4-96F0-9A5FA741DC03}" destId="{75E8CC7A-EF49-4B4F-A894-0F04A6BD41A8}" srcOrd="0" destOrd="0" parTransId="{49A8E3B5-E001-4256-A914-7638072AB696}" sibTransId="{F5CA8C95-7A4F-4557-BA22-35A7DE8F25F4}"/>
    <dgm:cxn modelId="{8978EEDB-229D-4A4D-83A4-25BF37F55CC9}" type="presOf" srcId="{D164D015-1372-4C3C-97DC-201D20E25E10}" destId="{FFE8165E-E6CE-4D75-ABF9-0E4909E02C27}" srcOrd="0" destOrd="0" presId="urn:microsoft.com/office/officeart/2005/8/layout/radial6"/>
    <dgm:cxn modelId="{B7F591B2-B993-4BB9-9332-813A56218F18}" srcId="{B874EEE6-529D-4EDA-8DF2-FD1DA0A91BA3}" destId="{59BF1C93-5596-4E1E-8C8C-E19143ABEDEC}" srcOrd="2" destOrd="0" parTransId="{BC8399E2-764E-442B-A848-3D3AA2C6C67C}" sibTransId="{783AE498-CA39-419A-9BFD-A92DA2E084D5}"/>
    <dgm:cxn modelId="{07EC0FC5-D782-45C2-AD82-094C24491516}" type="presOf" srcId="{30159947-E92E-4443-B9D7-5E2F7D0323B5}" destId="{9273A71B-5E22-4569-BC15-82DB185BC532}" srcOrd="0" destOrd="0" presId="urn:microsoft.com/office/officeart/2005/8/layout/radial6"/>
    <dgm:cxn modelId="{3EBA3C36-24DF-4F4B-AE80-CA8E1860C439}" srcId="{EA109E4A-0FB6-40F4-96F0-9A5FA741DC03}" destId="{D164D015-1372-4C3C-97DC-201D20E25E10}" srcOrd="2" destOrd="0" parTransId="{C99BF729-D94F-4972-92E4-59B47A1C258B}" sibTransId="{A7751283-4F59-4B2B-A026-CA451F733F5E}"/>
    <dgm:cxn modelId="{D71E795C-D83E-41D1-B304-24CC8B4ABB93}" type="presOf" srcId="{FC8D3162-3DBD-4341-9E47-D260FC872FC4}" destId="{B21B4626-27CD-4F21-BF70-92867FFEE145}" srcOrd="0" destOrd="0" presId="urn:microsoft.com/office/officeart/2005/8/layout/radial6"/>
    <dgm:cxn modelId="{431FF7F3-A319-4310-B012-553966EE2BE5}" srcId="{B874EEE6-529D-4EDA-8DF2-FD1DA0A91BA3}" destId="{DCCA06C4-32EA-4B73-9D6A-0E9FCD85F950}" srcOrd="3" destOrd="0" parTransId="{D6982462-C73C-4F4D-A900-A4DB2BBEBA0F}" sibTransId="{674875B1-BD83-4E24-B9CB-8D96D6C82B0E}"/>
    <dgm:cxn modelId="{9D6F6372-229A-403A-BF79-43D18E07A8BE}" srcId="{B874EEE6-529D-4EDA-8DF2-FD1DA0A91BA3}" destId="{DB2DD0AB-D3F6-4706-8F39-25FED0F1A179}" srcOrd="1" destOrd="0" parTransId="{357365DF-2C94-4877-B1D3-FA5E5CE4D4C0}" sibTransId="{73D8EA2B-6836-49EC-9539-26E5AA25EE21}"/>
    <dgm:cxn modelId="{C0DE42FA-58E7-40A7-82D1-4D56FCA37955}" type="presParOf" srcId="{84B74137-7BDB-4D64-B6E4-66392222C71A}" destId="{413FBB3F-DB22-4836-B1C0-1AC953E73445}" srcOrd="0" destOrd="0" presId="urn:microsoft.com/office/officeart/2005/8/layout/radial6"/>
    <dgm:cxn modelId="{937E0149-9940-47B1-A80D-29107477797C}" type="presParOf" srcId="{84B74137-7BDB-4D64-B6E4-66392222C71A}" destId="{8314664F-7A3A-4DFF-85C1-1909FAC4C192}" srcOrd="1" destOrd="0" presId="urn:microsoft.com/office/officeart/2005/8/layout/radial6"/>
    <dgm:cxn modelId="{2231B03E-4B03-47E6-BE78-2B8BC9A3AB4B}" type="presParOf" srcId="{84B74137-7BDB-4D64-B6E4-66392222C71A}" destId="{84950E8A-E6DC-4CD2-A837-31C97DDFC594}" srcOrd="2" destOrd="0" presId="urn:microsoft.com/office/officeart/2005/8/layout/radial6"/>
    <dgm:cxn modelId="{F2E3DB11-C62F-44B6-99A5-765AD60F0CDD}" type="presParOf" srcId="{84B74137-7BDB-4D64-B6E4-66392222C71A}" destId="{4D0FD5C9-5083-4B92-A02E-476D0BBB7636}" srcOrd="3" destOrd="0" presId="urn:microsoft.com/office/officeart/2005/8/layout/radial6"/>
    <dgm:cxn modelId="{015F7DD5-1190-4DDC-A9A9-4AB46CADBAD0}" type="presParOf" srcId="{84B74137-7BDB-4D64-B6E4-66392222C71A}" destId="{74EC6C0D-8324-4DF4-B009-8F1F971976FC}" srcOrd="4" destOrd="0" presId="urn:microsoft.com/office/officeart/2005/8/layout/radial6"/>
    <dgm:cxn modelId="{F8831406-4E18-4431-AFA4-7CA6E1F883F8}" type="presParOf" srcId="{84B74137-7BDB-4D64-B6E4-66392222C71A}" destId="{0FDB5569-0621-4C7A-9F56-D62ED8FF54E3}" srcOrd="5" destOrd="0" presId="urn:microsoft.com/office/officeart/2005/8/layout/radial6"/>
    <dgm:cxn modelId="{628BB2E0-33C4-404C-9759-3AC20002BAAA}" type="presParOf" srcId="{84B74137-7BDB-4D64-B6E4-66392222C71A}" destId="{60F10B3C-5136-4EF5-8B7B-6C58A59F6D34}" srcOrd="6" destOrd="0" presId="urn:microsoft.com/office/officeart/2005/8/layout/radial6"/>
    <dgm:cxn modelId="{DC7E8ABF-76A3-4349-84EE-C8D6C9CF08BE}" type="presParOf" srcId="{84B74137-7BDB-4D64-B6E4-66392222C71A}" destId="{FFE8165E-E6CE-4D75-ABF9-0E4909E02C27}" srcOrd="7" destOrd="0" presId="urn:microsoft.com/office/officeart/2005/8/layout/radial6"/>
    <dgm:cxn modelId="{41683BC8-3D61-49BD-A8D6-3F0D4AFBDBF1}" type="presParOf" srcId="{84B74137-7BDB-4D64-B6E4-66392222C71A}" destId="{8F9EAE34-89B4-4821-BD9F-57EF8C53B654}" srcOrd="8" destOrd="0" presId="urn:microsoft.com/office/officeart/2005/8/layout/radial6"/>
    <dgm:cxn modelId="{07CE18AD-D890-49C2-9F38-104C64F609EB}" type="presParOf" srcId="{84B74137-7BDB-4D64-B6E4-66392222C71A}" destId="{716DEF97-6B36-4267-A6B6-70536D52E7AF}" srcOrd="9" destOrd="0" presId="urn:microsoft.com/office/officeart/2005/8/layout/radial6"/>
    <dgm:cxn modelId="{B075CBEB-4BBA-4FE8-BA06-9C5C1D8D8598}" type="presParOf" srcId="{84B74137-7BDB-4D64-B6E4-66392222C71A}" destId="{E567D854-5F4C-4BE7-A466-02A1D93E0E87}" srcOrd="10" destOrd="0" presId="urn:microsoft.com/office/officeart/2005/8/layout/radial6"/>
    <dgm:cxn modelId="{99D65B99-CEBF-42E7-B7B4-CE4DDD9DB5D7}" type="presParOf" srcId="{84B74137-7BDB-4D64-B6E4-66392222C71A}" destId="{B84E1121-3E4E-46F6-BBE4-13F17FA43D98}" srcOrd="11" destOrd="0" presId="urn:microsoft.com/office/officeart/2005/8/layout/radial6"/>
    <dgm:cxn modelId="{3C6446F3-43EB-42AC-9746-6892E2EDFF84}" type="presParOf" srcId="{84B74137-7BDB-4D64-B6E4-66392222C71A}" destId="{9273A71B-5E22-4569-BC15-82DB185BC532}" srcOrd="12" destOrd="0" presId="urn:microsoft.com/office/officeart/2005/8/layout/radial6"/>
    <dgm:cxn modelId="{79EB7D74-5F04-4445-B739-533C6540A3A5}" type="presParOf" srcId="{84B74137-7BDB-4D64-B6E4-66392222C71A}" destId="{B21B4626-27CD-4F21-BF70-92867FFEE145}" srcOrd="13" destOrd="0" presId="urn:microsoft.com/office/officeart/2005/8/layout/radial6"/>
    <dgm:cxn modelId="{52D7B9C8-19F1-427D-BFA6-35397A581122}" type="presParOf" srcId="{84B74137-7BDB-4D64-B6E4-66392222C71A}" destId="{602BAEC1-5760-4E44-A7D1-C69ECE4BEEEF}" srcOrd="14" destOrd="0" presId="urn:microsoft.com/office/officeart/2005/8/layout/radial6"/>
    <dgm:cxn modelId="{8E494701-5333-4407-AC0D-358B5921283E}" type="presParOf" srcId="{84B74137-7BDB-4D64-B6E4-66392222C71A}" destId="{3B26B946-E5EA-4987-A86B-CA93E279B0AA}" srcOrd="15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6B946-E5EA-4987-A86B-CA93E279B0AA}">
      <dsp:nvSpPr>
        <dsp:cNvPr id="0" name=""/>
        <dsp:cNvSpPr/>
      </dsp:nvSpPr>
      <dsp:spPr>
        <a:xfrm>
          <a:off x="1506995" y="805663"/>
          <a:ext cx="5643333" cy="5643333"/>
        </a:xfrm>
        <a:prstGeom prst="blockArc">
          <a:avLst>
            <a:gd name="adj1" fmla="val 11663411"/>
            <a:gd name="adj2" fmla="val 16530298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A71B-5E22-4569-BC15-82DB185BC532}">
      <dsp:nvSpPr>
        <dsp:cNvPr id="0" name=""/>
        <dsp:cNvSpPr/>
      </dsp:nvSpPr>
      <dsp:spPr>
        <a:xfrm>
          <a:off x="1538843" y="666698"/>
          <a:ext cx="5643333" cy="5643333"/>
        </a:xfrm>
        <a:prstGeom prst="blockArc">
          <a:avLst>
            <a:gd name="adj1" fmla="val 7213545"/>
            <a:gd name="adj2" fmla="val 11485568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DEF97-6B36-4267-A6B6-70536D52E7AF}">
      <dsp:nvSpPr>
        <dsp:cNvPr id="0" name=""/>
        <dsp:cNvSpPr/>
      </dsp:nvSpPr>
      <dsp:spPr>
        <a:xfrm>
          <a:off x="1771401" y="818375"/>
          <a:ext cx="5643333" cy="564333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10B3C-5136-4EF5-8B7B-6C58A59F6D34}">
      <dsp:nvSpPr>
        <dsp:cNvPr id="0" name=""/>
        <dsp:cNvSpPr/>
      </dsp:nvSpPr>
      <dsp:spPr>
        <a:xfrm>
          <a:off x="2008219" y="664221"/>
          <a:ext cx="5643333" cy="5643333"/>
        </a:xfrm>
        <a:prstGeom prst="blockArc">
          <a:avLst>
            <a:gd name="adj1" fmla="val 20917583"/>
            <a:gd name="adj2" fmla="val 3592601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FD5C9-5083-4B92-A02E-476D0BBB7636}">
      <dsp:nvSpPr>
        <dsp:cNvPr id="0" name=""/>
        <dsp:cNvSpPr/>
      </dsp:nvSpPr>
      <dsp:spPr>
        <a:xfrm>
          <a:off x="2040451" y="805211"/>
          <a:ext cx="5643333" cy="5643333"/>
        </a:xfrm>
        <a:prstGeom prst="blockArc">
          <a:avLst>
            <a:gd name="adj1" fmla="val 15863883"/>
            <a:gd name="adj2" fmla="val 2073717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FBB3F-DB22-4836-B1C0-1AC953E73445}">
      <dsp:nvSpPr>
        <dsp:cNvPr id="0" name=""/>
        <dsp:cNvSpPr/>
      </dsp:nvSpPr>
      <dsp:spPr>
        <a:xfrm>
          <a:off x="3293798" y="2340772"/>
          <a:ext cx="2598539" cy="259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нравственно-патриотическое воспитание дошкольников средствами музыки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293798" y="2340772"/>
        <a:ext cx="2598539" cy="2598539"/>
      </dsp:txXfrm>
    </dsp:sp>
    <dsp:sp modelId="{8314664F-7A3A-4DFF-85C1-1909FAC4C192}">
      <dsp:nvSpPr>
        <dsp:cNvPr id="0" name=""/>
        <dsp:cNvSpPr/>
      </dsp:nvSpPr>
      <dsp:spPr>
        <a:xfrm>
          <a:off x="3214674" y="-153658"/>
          <a:ext cx="2756787" cy="20750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Слушание классической музыки русских композиторов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4674" y="-153658"/>
        <a:ext cx="2756787" cy="2075034"/>
      </dsp:txXfrm>
    </dsp:sp>
    <dsp:sp modelId="{74EC6C0D-8324-4DF4-B009-8F1F971976FC}">
      <dsp:nvSpPr>
        <dsp:cNvPr id="0" name=""/>
        <dsp:cNvSpPr/>
      </dsp:nvSpPr>
      <dsp:spPr>
        <a:xfrm>
          <a:off x="6220307" y="1849938"/>
          <a:ext cx="2623274" cy="2184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Исполнение песен о Родине, Дне Победы, Защитниках Отечества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0307" y="1849938"/>
        <a:ext cx="2623274" cy="2184828"/>
      </dsp:txXfrm>
    </dsp:sp>
    <dsp:sp modelId="{FFE8165E-E6CE-4D75-ABF9-0E4909E02C27}">
      <dsp:nvSpPr>
        <dsp:cNvPr id="0" name=""/>
        <dsp:cNvSpPr/>
      </dsp:nvSpPr>
      <dsp:spPr>
        <a:xfrm>
          <a:off x="4896663" y="4829777"/>
          <a:ext cx="2632896" cy="2080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Участие в музыкально-литературных композициях, музыкально – литературных гостиных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663" y="4829777"/>
        <a:ext cx="2632896" cy="2080127"/>
      </dsp:txXfrm>
    </dsp:sp>
    <dsp:sp modelId="{E567D854-5F4C-4BE7-A466-02A1D93E0E87}">
      <dsp:nvSpPr>
        <dsp:cNvPr id="0" name=""/>
        <dsp:cNvSpPr/>
      </dsp:nvSpPr>
      <dsp:spPr>
        <a:xfrm>
          <a:off x="1696911" y="4728023"/>
          <a:ext cx="2552225" cy="22836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Подготовка и участие в патриотических праздниках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911" y="4728023"/>
        <a:ext cx="2552225" cy="2283635"/>
      </dsp:txXfrm>
    </dsp:sp>
    <dsp:sp modelId="{B21B4626-27CD-4F21-BF70-92867FFEE145}">
      <dsp:nvSpPr>
        <dsp:cNvPr id="0" name=""/>
        <dsp:cNvSpPr/>
      </dsp:nvSpPr>
      <dsp:spPr>
        <a:xfrm>
          <a:off x="305177" y="1921379"/>
          <a:ext cx="2707547" cy="20419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Знакомство с произведениями народного фольклора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177" y="1921379"/>
        <a:ext cx="2707547" cy="204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06989-5F30-4E00-BF18-8B85C5A9741B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40B39-3AB8-45A9-ACA6-6809ACEBD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40B39-3AB8-45A9-ACA6-6809ACEBDD6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373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Данилов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2023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4888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в формировании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нравственно-патриотических чувств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дошкольного возраста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491880" y="4944796"/>
            <a:ext cx="51520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Рыагова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Е.С.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узыкальный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8" y="0"/>
            <a:ext cx="9161188" cy="6858000"/>
          </a:xfrm>
          <a:prstGeom prst="rect">
            <a:avLst/>
          </a:prstGeom>
          <a:noFill/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4644008" y="692696"/>
            <a:ext cx="4248472" cy="54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восприятие музыкальных образов, вызывающих у детей разнообразные эмоциональные переживания,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чувства радости, грусти, нежности, доброты, воспитывается такое же отношение и к образам реальной природы.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«Посмотри, как хорош край, в котором ты живешь», Край родной»,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Березонка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Рябинушка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 др. песни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96425e79b370d863ad8fc6fc0c8bf670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40324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5000628" y="571479"/>
            <a:ext cx="38198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Выразительность музыкального языка, яркость и поэтичность стихов помогают детям почувствовать теплоту и сердечность песен, воспевающих красоту родной природы.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3" name="Picture 3" descr="Результаты поиска изображений для запроса &quot;картинка березонь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128244" cy="52200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123402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Старшие дошкольники знакомятся с произведениями выдающихся русских композиторов: М.И. Глинка, П.И. Чайковский, Н.А. Римский-Корсаков, 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mypresentation.ru/documents_2/1ed20e64662a6e0853c0e991791ba3ee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5171728" cy="387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323528" y="1053354"/>
            <a:ext cx="8820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слушания музыки программой предлагается большой репертуар музыкальных произведений, характеризующая образы природы: П.Чайковский цикл "Времена года",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А.Вивальди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цикл "Времена года", Э. Григ сюита "Пер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Гюнт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и множество других пьес и музыкальных произведений для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tvoy-bor.ru/image/afisha/event/2018/793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496545" cy="349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88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052736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значение в рамках нравственно-патриотического воспитания имеет тема "Защитников Отечества".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тема очень любима детьми. Песни этой тематики легко запоминаются ребятами. Особенно популярны у них "Бравые солдаты", муз. А.Филиппенко и "Будем в армии служить", муз.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Ю.Чичкова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«Наша армия».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goroshinskaya.mkdoy7teremok.caduk.ru/images/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7848872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88" y="0"/>
            <a:ext cx="9161188" cy="6858000"/>
          </a:xfrm>
          <a:prstGeom prst="rect">
            <a:avLst/>
          </a:prstGeom>
          <a:noFill/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4427984" y="870027"/>
            <a:ext cx="43204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написаны в темпе марша,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их созвучно с желанием ребят быть сильными и смелыми как защитники нашей Родины.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Песни, пляски, военные игры дети с гордостью исполняют на празднике, посвященном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Дню защитника Отечества.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feoedu.org.ru/wp-content/uploads/2018/02/1361299006_oblozhka_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562834" cy="460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714348" y="1112060"/>
            <a:ext cx="78581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 о защитниках нашей Родины, нельзя оставлять без внимания и тему Великой Победы. В этой теме мы раскрываем детям величие подвига советского солдата, знакомя их с песнями тех времен и о тех временах.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holding-nn.ru/sites/default/files/9_may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429000"/>
            <a:ext cx="4827817" cy="311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908720"/>
            <a:ext cx="80724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Разучивание и исполнение Гимна России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торжественном утреннике, посвященному Дню Независимости России вызывает у детей гордость за нашу великую и могучую Державу.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900igr.net/up/datas/131079/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528058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476672"/>
            <a:ext cx="3816424" cy="613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Фольклорные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произведения: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хороводы, песни, танцы русского народа не только вызывают интерес к обычаям, но и помогают воспринять героические образы и лирическое настроение, веселый юмор и задорные плясовые мелодии.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Чувства, возникающие при восприятии музыки, обогащают переживания  и духовный мир детей.</a:t>
            </a:r>
          </a:p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194" name="Picture 2" descr="http://117chita.detkin-club.ru/images/events/unsorted-292_5b32ef1a78f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765576" cy="376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212514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того, какие песни слышит ребенок с детства, зависит формирование его сознания и отношения к окружающему.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в репертуар включаются народные песни, народные игры, народные музыкальные инструменты.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gl.weburg.net/00/events/6/29810/original/559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2586" y="2924944"/>
            <a:ext cx="520170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52536" y="1172974"/>
            <a:ext cx="90730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Патриотизм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это и есть национальная идея, которая должна объединять страну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Владимир Путин, президент РФ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79512" y="2977933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408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4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Президента РФ от 1 июня 2012 г. № 761 «О Национальной стратегии действий в интересах детей на 2012 - 2017 годы»,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4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4080"/>
                </a:solidFill>
                <a:latin typeface="Times New Roman" pitchFamily="18" charset="0"/>
                <a:cs typeface="Times New Roman" pitchFamily="18" charset="0"/>
              </a:rPr>
              <a:t>ФГОС. Утвержден приказом Министерства образования и науки РФ от 17 октября 2013 г. №1155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620689"/>
            <a:ext cx="4032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Соприкосновение с народным искусством, традициями, историей, природой родного края, участие в народных праздниках помогут нравственно обогатить ребенка, поддержать его интерес к прошлому и настоящему, воспитать любовь к своей малой родине, прививать средствами народного искусства любовь к Родине.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fromrussia.com/media/catalog/product/1/0/10348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074249" cy="444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908721"/>
            <a:ext cx="86439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Все народные песни, а также народные мелодии, используемые нами в слушании и ритмической деятельности ребят, обладают большими художественными достоинствами и высокой познавательной ценностью.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zal-liski.detkin-club.ru/images/union/1455583475_pk6glcqjrtc_59ee31b235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80928"/>
            <a:ext cx="4248472" cy="377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571472" y="1428736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заключении, хочется сказать: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способна очень тонко воздействовать на чувства, настроения ребенка, поэтому она способна преобразовывать его нравственный и духовный мир, и является сильным средством формирования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нравственно-патриотических чувств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8" y="0"/>
            <a:ext cx="9178376" cy="6858000"/>
          </a:xfrm>
          <a:prstGeom prst="rect">
            <a:avLst/>
          </a:prstGeom>
          <a:noFill/>
        </p:spPr>
      </p:pic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1043608" y="2780928"/>
            <a:ext cx="7200800" cy="1134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58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 ЗА ВНИМАНИЕ !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1124743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величайшее искусство - музыка - способно коснуться глубин души.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Максим Горький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645024"/>
            <a:ext cx="72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— могучий источник мысли.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музыкального воспитания невозможно полноценное умственное развитие 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Василий 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8" y="0"/>
            <a:ext cx="91783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284984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1600437"/>
            <a:ext cx="86067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нравственно-патриотического воспитания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состоит в том, чтобы взрастить в детской душе любовь к родной природе, к родному дому и семье, к истории и культуре страны.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69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071546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этапов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этом направлении является использование музыки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ознакомлении детей с образом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Родины.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ребенка-дошкольника Родина – это мама.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«Мама и Родина очень похожи – мама красивая, Родина тоже».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-Это близкие родные люди, окружающие его.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-Это дом, где он живет, двор, где играет, это детский сад с его воспитателями и друзьями.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 помогает в формировании его чувств в отношении к окружающему миру.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357298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Невозможно переоценить роль музыки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нравственно-патриотическом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воспитании дошкольников.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 выплеснуть свои эмоции,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выразить свое любовное отношение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тому уголку Родины, в котором он живет, ребенку помогает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обстановка праздников и развлечений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785786" y="1714488"/>
            <a:ext cx="77867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учатся сопереживать,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 не замечая этого.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способна воздействовать на чувства, настроения ребенка, она способна преобразовывать его нравственный и духовный мир.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4499992" y="1844824"/>
            <a:ext cx="216024" cy="5040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868144" y="2924944"/>
            <a:ext cx="504056" cy="2880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0800000">
            <a:off x="2843808" y="2924944"/>
            <a:ext cx="576064" cy="2880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066343">
            <a:off x="3462420" y="4621522"/>
            <a:ext cx="296935" cy="4971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9616792">
            <a:off x="5333508" y="4691289"/>
            <a:ext cx="295109" cy="437792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атриотическое воспитание\фоны патриотические\Snimok-ehkrana-ot-2014-10-31-174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1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836712"/>
            <a:ext cx="3240360" cy="577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Песни о маме – самые любимые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детском репертуаре.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исполняются как на музыкальных занятиях, так и на праздниках,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посвященных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женскому дню 8 Марта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Помимо этого, в нашем детском саду стало доброй традицией отмечать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/>
          </a:p>
        </p:txBody>
      </p:sp>
      <p:pic>
        <p:nvPicPr>
          <p:cNvPr id="17410" name="Picture 2" descr="https://pp.userapi.com/c844520/v844520384/107095/Zk-FFJldR_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518457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820</Words>
  <Application>Microsoft Office PowerPoint</Application>
  <PresentationFormat>Экран (4:3)</PresentationFormat>
  <Paragraphs>79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1_Тема Office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Lenovo</cp:lastModifiedBy>
  <cp:revision>202</cp:revision>
  <dcterms:created xsi:type="dcterms:W3CDTF">2016-04-26T07:50:15Z</dcterms:created>
  <dcterms:modified xsi:type="dcterms:W3CDTF">2023-10-13T10:13:22Z</dcterms:modified>
</cp:coreProperties>
</file>