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8" r:id="rId2"/>
    <p:sldId id="279" r:id="rId3"/>
    <p:sldId id="256" r:id="rId4"/>
    <p:sldId id="281" r:id="rId5"/>
    <p:sldId id="280" r:id="rId6"/>
    <p:sldId id="282" r:id="rId7"/>
    <p:sldId id="283" r:id="rId8"/>
    <p:sldId id="270" r:id="rId9"/>
    <p:sldId id="284" r:id="rId10"/>
    <p:sldId id="285" r:id="rId11"/>
    <p:sldId id="286" r:id="rId12"/>
    <p:sldId id="287" r:id="rId13"/>
    <p:sldId id="261" r:id="rId14"/>
    <p:sldId id="258" r:id="rId15"/>
    <p:sldId id="271" r:id="rId16"/>
    <p:sldId id="288" r:id="rId17"/>
    <p:sldId id="289" r:id="rId18"/>
    <p:sldId id="291" r:id="rId19"/>
    <p:sldId id="292" r:id="rId20"/>
    <p:sldId id="290" r:id="rId21"/>
    <p:sldId id="264" r:id="rId22"/>
    <p:sldId id="293" r:id="rId23"/>
    <p:sldId id="257" r:id="rId24"/>
    <p:sldId id="294" r:id="rId25"/>
    <p:sldId id="273" r:id="rId26"/>
    <p:sldId id="267" r:id="rId27"/>
    <p:sldId id="269" r:id="rId28"/>
    <p:sldId id="296" r:id="rId29"/>
    <p:sldId id="260" r:id="rId30"/>
    <p:sldId id="265" r:id="rId31"/>
    <p:sldId id="295" r:id="rId32"/>
    <p:sldId id="29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48" y="428605"/>
            <a:ext cx="7772400" cy="121444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Установочный педагогический совет детского сада «Калейдоскоп» 2020 г.</a:t>
            </a:r>
            <a:endParaRPr lang="ru-RU" sz="2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5800" y="1785927"/>
            <a:ext cx="7772400" cy="78581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«Интеллектуальное кафе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Рисунок 8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500570"/>
            <a:ext cx="2856401" cy="1842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e69e190a27b4f53f3e79c1c3688071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89727">
            <a:off x="3301959" y="3071810"/>
            <a:ext cx="584204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n701oROcG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0"/>
            <a:ext cx="50832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Qskb-EN-Q1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475" y="0"/>
            <a:ext cx="48450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We6gvcKp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9Rha53jpHIY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14348" y="285728"/>
            <a:ext cx="3286125" cy="5846762"/>
          </a:xfrm>
        </p:spPr>
      </p:pic>
      <p:pic>
        <p:nvPicPr>
          <p:cNvPr id="7" name="Содержимое 4" descr="vvcG41J9ae4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143504" y="357166"/>
            <a:ext cx="3429000" cy="58594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za3YoVUD-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N3KEo8nVIw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7017"/>
            <a:ext cx="8186766" cy="623973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X27ys-vFk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CVh917ji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176" y="0"/>
            <a:ext cx="40376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dRNDX_YI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50" y="0"/>
            <a:ext cx="43561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8931WCJc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500034" y="285728"/>
            <a:ext cx="82296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ДЕВИЗ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«Хорошо усваиваются только те знания, которые поглощаются с аппетитом»</a:t>
            </a:r>
            <a:endParaRPr lang="ru-RU" sz="5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RhXt6qReV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arlQMCiKf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"/>
            <a:ext cx="9144000" cy="68365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CgNq_sGdF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"/>
            <a:ext cx="9144000" cy="68365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_IDMX6YNTj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61" y="0"/>
            <a:ext cx="81148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47JbyYwf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53" y="0"/>
            <a:ext cx="79812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uqB-ZciXQv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7356" y="357166"/>
            <a:ext cx="5357850" cy="570096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q3t6tkp0O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24983"/>
            <a:ext cx="8082048" cy="606153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XrhNXmiO9D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4038600" cy="3032105"/>
          </a:xfrm>
        </p:spPr>
      </p:pic>
      <p:pic>
        <p:nvPicPr>
          <p:cNvPr id="6" name="Содержимое 6" descr="aP0kMR2Gq3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9256" y="785794"/>
            <a:ext cx="2545854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oZMP9DEsQM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8072494" cy="570838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Oe1VisDcd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571480"/>
            <a:ext cx="7858180" cy="5556832"/>
          </a:xfr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71480"/>
            <a:ext cx="321471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b="1" dirty="0" lang="ru-RU" smtClean="0" sz="32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МЕНЮ</a:t>
            </a:r>
            <a:endParaRPr b="1" dirty="0" lang="ru-RU" sz="320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descr="Меню-_2_.jpg" id="4" name="Рисунок 3"/>
          <p:cNvPicPr>
            <a:picLocks noChangeAspect="1"/>
          </p:cNvPicPr>
          <p:nvPr/>
        </p:nvPicPr>
        <p:blipFill>
          <a:blip cstate="print" r:embed="rId2"/>
          <a:srcRect t="27"/>
          <a:stretch>
            <a:fillRect/>
          </a:stretch>
        </p:blipFill>
        <p:spPr>
          <a:xfrm>
            <a:off x="4000496" y="285728"/>
            <a:ext cx="4572000" cy="6447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mPuIedV-N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429684" cy="525852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y7qMyVkX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567087813-805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104" y="285728"/>
            <a:ext cx="8995896" cy="592935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Y2WfE7hbQ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54s2seth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uQUfDdJHy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zTV_rD5IZ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3644342" cy="4525962"/>
          </a:xfrm>
          <a:prstGeom prst="rect">
            <a:avLst/>
          </a:prstGeom>
        </p:spPr>
      </p:pic>
      <p:pic>
        <p:nvPicPr>
          <p:cNvPr id="3" name="Рисунок 2" descr="JoBy8Hckax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285860"/>
            <a:ext cx="4511269" cy="53368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XCN18Aq9dH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012" y="428604"/>
            <a:ext cx="4179122" cy="5572164"/>
          </a:xfrm>
        </p:spPr>
      </p:pic>
      <p:pic>
        <p:nvPicPr>
          <p:cNvPr id="6" name="Содержимое 5" descr="x3MM-7qf-z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428604"/>
            <a:ext cx="4201648" cy="559753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_oWbEV7P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71" y="285727"/>
            <a:ext cx="8334433" cy="62508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29</Words>
  <PresentationFormat>Экран (4:3)</PresentationFormat>
  <Paragraphs>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Установочный педагогический совет детского сада «Калейдоскоп» 2020 г.</vt:lpstr>
      <vt:lpstr>ДЕВИЗ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Установочный педагогический совет</dc:title>
  <dc:creator>Методкабинет</dc:creator>
  <cp:lastModifiedBy>Пользователь Windows</cp:lastModifiedBy>
  <cp:revision>16</cp:revision>
  <dcterms:created xsi:type="dcterms:W3CDTF">2020-08-28T07:13:40Z</dcterms:created>
  <dcterms:modified xsi:type="dcterms:W3CDTF">2023-01-16T06:01:51Z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2688417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