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56" r:id="rId4"/>
    <p:sldId id="257" r:id="rId5"/>
    <p:sldId id="267" r:id="rId6"/>
    <p:sldId id="258" r:id="rId7"/>
    <p:sldId id="259" r:id="rId8"/>
    <p:sldId id="260" r:id="rId9"/>
    <p:sldId id="261" r:id="rId10"/>
    <p:sldId id="263" r:id="rId11"/>
    <p:sldId id="264" r:id="rId12"/>
    <p:sldId id="262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779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764704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«Калейдоскоп» г. Данилова Ярославской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357430"/>
            <a:ext cx="61926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Номинация: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«Лучший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сторисек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Возрастная категория детей: 2-3 года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5301208"/>
            <a:ext cx="332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работы: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Громова Галина Николаевна.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связной\Desktop\Весельчаки\КОНКУРС\На конкурс1\IMG_20220413_174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42918"/>
            <a:ext cx="4187634" cy="21059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2643182"/>
            <a:ext cx="3500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 театр разнообразен,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живой и он прекрасен!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растёт, как дети наши!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 ему “спасибо” скажем!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всё прекрасно –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Жесты, маски,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Костюмы, музыка, игра!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оживают наши сказки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 ними светлый мир добра!</a:t>
            </a:r>
          </a:p>
          <a:p>
            <a:endParaRPr lang="ru-RU" dirty="0"/>
          </a:p>
        </p:txBody>
      </p:sp>
      <p:pic>
        <p:nvPicPr>
          <p:cNvPr id="10" name="Picture 2" descr="C:\Users\связной\Desktop\Весельчаки\КОНКУРС\IMG_20220408_161830.jpg"/>
          <p:cNvPicPr>
            <a:picLocks noChangeAspect="1" noChangeArrowheads="1"/>
          </p:cNvPicPr>
          <p:nvPr/>
        </p:nvPicPr>
        <p:blipFill>
          <a:blip r:embed="rId4" cstate="print"/>
          <a:srcRect t="3352" r="6145" b="2793"/>
          <a:stretch>
            <a:fillRect/>
          </a:stretch>
        </p:blipFill>
        <p:spPr bwMode="auto">
          <a:xfrm>
            <a:off x="5429256" y="3071810"/>
            <a:ext cx="2214578" cy="2952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связной\Desktop\Весельчаки\КОНКУРС\IMG_20220408_173124.jpg"/>
          <p:cNvPicPr>
            <a:picLocks noChangeAspect="1" noChangeArrowheads="1"/>
          </p:cNvPicPr>
          <p:nvPr/>
        </p:nvPicPr>
        <p:blipFill>
          <a:blip r:embed="rId3" cstate="print"/>
          <a:srcRect l="8929" r="7142"/>
          <a:stretch>
            <a:fillRect/>
          </a:stretch>
        </p:blipFill>
        <p:spPr bwMode="auto">
          <a:xfrm>
            <a:off x="1071538" y="3199485"/>
            <a:ext cx="2928958" cy="2617346"/>
          </a:xfrm>
          <a:prstGeom prst="rect">
            <a:avLst/>
          </a:prstGeom>
          <a:noFill/>
        </p:spPr>
      </p:pic>
      <p:pic>
        <p:nvPicPr>
          <p:cNvPr id="5122" name="Picture 2" descr="C:\Users\связной\Desktop\Весельчаки\КОНКУРС\IMG_20220408_165726.jpg"/>
          <p:cNvPicPr>
            <a:picLocks noChangeAspect="1" noChangeArrowheads="1"/>
          </p:cNvPicPr>
          <p:nvPr/>
        </p:nvPicPr>
        <p:blipFill>
          <a:blip r:embed="rId4" cstate="print"/>
          <a:srcRect r="7895"/>
          <a:stretch>
            <a:fillRect/>
          </a:stretch>
        </p:blipFill>
        <p:spPr bwMode="auto">
          <a:xfrm>
            <a:off x="5214942" y="3214686"/>
            <a:ext cx="3120713" cy="25411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228599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Игра: «Собери домик»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28599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Игра: «Кто живет в лесу?»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642918"/>
            <a:ext cx="34290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захотим играть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кубики нам взять,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Посмотреть, поразмышлять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животное собрать.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931" y="0"/>
            <a:ext cx="9177985" cy="6858000"/>
          </a:xfrm>
          <a:prstGeom prst="rect">
            <a:avLst/>
          </a:prstGeom>
          <a:noFill/>
        </p:spPr>
      </p:pic>
      <p:pic>
        <p:nvPicPr>
          <p:cNvPr id="7169" name="Picture 1" descr="C:\Users\связной\Desktop\Весельчаки\КОНКУРС\Новая папка\IMG_20220406_184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357430"/>
            <a:ext cx="3286148" cy="2464611"/>
          </a:xfrm>
          <a:prstGeom prst="rect">
            <a:avLst/>
          </a:prstGeom>
          <a:noFill/>
        </p:spPr>
      </p:pic>
      <p:pic>
        <p:nvPicPr>
          <p:cNvPr id="7170" name="Picture 2" descr="C:\Users\связной\Desktop\Весельчаки\КОНКУРС\Новая папка\IMG_20220408_170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2214578" cy="29527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0694" y="1357298"/>
            <a:ext cx="270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Игра: «Подбери заплатку к рукавичке»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2071678"/>
            <a:ext cx="3070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Игра: «Собери картинку»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связной\Desktop\Весельчаки\КОНКУРС\Новая папка (2)\IMG_20220411_180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071810"/>
            <a:ext cx="189012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167" y="0"/>
            <a:ext cx="9161167" cy="6858000"/>
          </a:xfrm>
          <a:prstGeom prst="rect">
            <a:avLst/>
          </a:prstGeom>
          <a:noFill/>
        </p:spPr>
      </p:pic>
      <p:pic>
        <p:nvPicPr>
          <p:cNvPr id="4097" name="Picture 1" descr="C:\Users\связной\Desktop\Весельчаки\КОНКУРС\Новая папка\IMG_20220406_183542.jpg"/>
          <p:cNvPicPr>
            <a:picLocks noChangeAspect="1" noChangeArrowheads="1"/>
          </p:cNvPicPr>
          <p:nvPr/>
        </p:nvPicPr>
        <p:blipFill>
          <a:blip r:embed="rId3" cstate="print"/>
          <a:srcRect t="11163" r="5128"/>
          <a:stretch>
            <a:fillRect/>
          </a:stretch>
        </p:blipFill>
        <p:spPr bwMode="auto">
          <a:xfrm>
            <a:off x="5857884" y="1500174"/>
            <a:ext cx="2643206" cy="3300064"/>
          </a:xfrm>
          <a:prstGeom prst="rect">
            <a:avLst/>
          </a:prstGeom>
          <a:noFill/>
        </p:spPr>
      </p:pic>
      <p:pic>
        <p:nvPicPr>
          <p:cNvPr id="4098" name="Picture 2" descr="C:\Users\связной\Desktop\Весельчаки\КОНКУРС\Новая папка\IMG_20220408_173513.jpg"/>
          <p:cNvPicPr>
            <a:picLocks noChangeAspect="1" noChangeArrowheads="1"/>
          </p:cNvPicPr>
          <p:nvPr/>
        </p:nvPicPr>
        <p:blipFill>
          <a:blip r:embed="rId4" cstate="print"/>
          <a:srcRect l="2000" t="5333" r="6000" b="4000"/>
          <a:stretch>
            <a:fillRect/>
          </a:stretch>
        </p:blipFill>
        <p:spPr bwMode="auto">
          <a:xfrm>
            <a:off x="1571604" y="3214686"/>
            <a:ext cx="3286148" cy="2428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1142984"/>
            <a:ext cx="3571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Картинки можно рассмотреть: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«Кто это? Волк или медведь?»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Животных нужно нам узнать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очень быстро их назвать.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 descr="C:\Users\связной\Desktop\Весельчаки\КОНКУРС\Новая папка (2)\IMG_20220411_180046.jpg"/>
          <p:cNvPicPr>
            <a:picLocks noChangeAspect="1" noChangeArrowheads="1"/>
          </p:cNvPicPr>
          <p:nvPr/>
        </p:nvPicPr>
        <p:blipFill>
          <a:blip r:embed="rId3" cstate="print"/>
          <a:srcRect t="9160" b="8396"/>
          <a:stretch>
            <a:fillRect/>
          </a:stretch>
        </p:blipFill>
        <p:spPr bwMode="auto">
          <a:xfrm>
            <a:off x="5000629" y="2857496"/>
            <a:ext cx="3466030" cy="2143140"/>
          </a:xfrm>
          <a:prstGeom prst="rect">
            <a:avLst/>
          </a:prstGeom>
          <a:noFill/>
        </p:spPr>
      </p:pic>
      <p:pic>
        <p:nvPicPr>
          <p:cNvPr id="5123" name="Picture 3" descr="C:\Users\связной\Desktop\Весельчаки\КОНКУРС\Новая папка (2)\IMG_20220411_181657.jpg"/>
          <p:cNvPicPr>
            <a:picLocks noChangeAspect="1" noChangeArrowheads="1"/>
          </p:cNvPicPr>
          <p:nvPr/>
        </p:nvPicPr>
        <p:blipFill>
          <a:blip r:embed="rId4" cstate="print"/>
          <a:srcRect l="2174" r="2174" b="6104"/>
          <a:stretch>
            <a:fillRect/>
          </a:stretch>
        </p:blipFill>
        <p:spPr bwMode="auto">
          <a:xfrm>
            <a:off x="857224" y="3286124"/>
            <a:ext cx="3548856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571480"/>
            <a:ext cx="3571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речь нам развивать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нужно повторять.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Загадки быстро отгадать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животных всех назвать.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чтобы пальчики размять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Зарядку будем выполнять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311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71435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СПАСИБО ЗА ВНИМАНИЕ!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0HGEhcRqrE.jpg"/>
          <p:cNvPicPr>
            <a:picLocks noChangeAspect="1"/>
          </p:cNvPicPr>
          <p:nvPr/>
        </p:nvPicPr>
        <p:blipFill>
          <a:blip r:embed="rId3" cstate="print"/>
          <a:srcRect l="6977"/>
          <a:stretch>
            <a:fillRect/>
          </a:stretch>
        </p:blipFill>
        <p:spPr>
          <a:xfrm>
            <a:off x="2357422" y="1428736"/>
            <a:ext cx="5715008" cy="460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923438"/>
            <a:ext cx="3358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разносторонний   подход к книгам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3" y="2714620"/>
            <a:ext cx="34290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закрепление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детьми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сказок «Теремок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Рукавичка»,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избушка»;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социальных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навыков, интереса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книгам;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расширение словарного запаса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связной речи, внимания, памяти,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логического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мышления;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доброжелательного отношения к обитателям леса.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70901"/>
            <a:ext cx="3816424" cy="530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язной\Desktop\ВИЗИТКА\ФОн\hello_html_m7442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985" cy="6858000"/>
          </a:xfrm>
          <a:prstGeom prst="rect">
            <a:avLst/>
          </a:prstGeom>
          <a:noFill/>
        </p:spPr>
      </p:pic>
      <p:pic>
        <p:nvPicPr>
          <p:cNvPr id="6" name="Picture 2" descr="C:\Users\связной\Desktop\ВИЗИТКА\ФОн\hello_html_m7442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77986" cy="6858000"/>
          </a:xfrm>
          <a:prstGeom prst="rect">
            <a:avLst/>
          </a:prstGeom>
          <a:noFill/>
        </p:spPr>
      </p:pic>
      <p:pic>
        <p:nvPicPr>
          <p:cNvPr id="1027" name="Picture 3" descr="C:\Users\связной\Desktop\Весельчаки\КОНКУРС\IMG_20220408_174321.jpg"/>
          <p:cNvPicPr>
            <a:picLocks noChangeAspect="1" noChangeArrowheads="1"/>
          </p:cNvPicPr>
          <p:nvPr/>
        </p:nvPicPr>
        <p:blipFill>
          <a:blip r:embed="rId3" cstate="print"/>
          <a:srcRect t="4853" b="6010"/>
          <a:stretch>
            <a:fillRect/>
          </a:stretch>
        </p:blipFill>
        <p:spPr bwMode="auto">
          <a:xfrm>
            <a:off x="5643570" y="1285860"/>
            <a:ext cx="3214710" cy="2149129"/>
          </a:xfrm>
          <a:prstGeom prst="rect">
            <a:avLst/>
          </a:prstGeom>
          <a:noFill/>
        </p:spPr>
      </p:pic>
      <p:pic>
        <p:nvPicPr>
          <p:cNvPr id="1028" name="Picture 4" descr="C:\Users\связной\Desktop\Весельчаки\КОНКУРС\IMG_20220408_174745.jpg"/>
          <p:cNvPicPr>
            <a:picLocks noChangeAspect="1" noChangeArrowheads="1"/>
          </p:cNvPicPr>
          <p:nvPr/>
        </p:nvPicPr>
        <p:blipFill>
          <a:blip r:embed="rId4" cstate="print"/>
          <a:srcRect l="3228" t="6456" r="17685" b="5311"/>
          <a:stretch>
            <a:fillRect/>
          </a:stretch>
        </p:blipFill>
        <p:spPr bwMode="auto">
          <a:xfrm>
            <a:off x="1428728" y="3000372"/>
            <a:ext cx="3143273" cy="2630086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00166" y="1071546"/>
            <a:ext cx="3571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волшебный сундучок!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Красивый расписной бочок.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нем сказки добрые живут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с нетерпением в гости ждут!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связной\Desktop\Весельчаки\КОНКУРС\IMG_20220408_174654.jpg"/>
          <p:cNvPicPr>
            <a:picLocks noChangeAspect="1" noChangeArrowheads="1"/>
          </p:cNvPicPr>
          <p:nvPr/>
        </p:nvPicPr>
        <p:blipFill>
          <a:blip r:embed="rId3" cstate="print"/>
          <a:srcRect l="6250" r="11968" b="7920"/>
          <a:stretch>
            <a:fillRect/>
          </a:stretch>
        </p:blipFill>
        <p:spPr bwMode="auto">
          <a:xfrm>
            <a:off x="1357290" y="3143248"/>
            <a:ext cx="3214710" cy="2714644"/>
          </a:xfrm>
          <a:prstGeom prst="rect">
            <a:avLst/>
          </a:prstGeom>
          <a:noFill/>
        </p:spPr>
      </p:pic>
      <p:pic>
        <p:nvPicPr>
          <p:cNvPr id="2052" name="Picture 4" descr="C:\Users\связной\Desktop\Весельчаки\КОНКУРС\IMG_20220408_175921.jpg"/>
          <p:cNvPicPr>
            <a:picLocks noChangeAspect="1" noChangeArrowheads="1"/>
          </p:cNvPicPr>
          <p:nvPr/>
        </p:nvPicPr>
        <p:blipFill>
          <a:blip r:embed="rId4" cstate="print"/>
          <a:srcRect l="8001" r="2703" b="5263"/>
          <a:stretch>
            <a:fillRect/>
          </a:stretch>
        </p:blipFill>
        <p:spPr bwMode="auto">
          <a:xfrm>
            <a:off x="5429256" y="1142984"/>
            <a:ext cx="3232087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642918"/>
            <a:ext cx="35004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сундучке живут три сказки,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Узнать их можно без    подсказки: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«Рукавичка», «Теремок»,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Знаем мы, кто в них живет.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избушка»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окна торчат два ушка.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642918"/>
            <a:ext cx="423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вязной\Desktop\Весельчаки\КОНКУРС\Новая папка (2)\IMG_20220411_175737.jpg"/>
          <p:cNvPicPr>
            <a:picLocks noChangeAspect="1" noChangeArrowheads="1"/>
          </p:cNvPicPr>
          <p:nvPr/>
        </p:nvPicPr>
        <p:blipFill>
          <a:blip r:embed="rId3" cstate="print"/>
          <a:srcRect t="2273" r="3030"/>
          <a:stretch>
            <a:fillRect/>
          </a:stretch>
        </p:blipFill>
        <p:spPr bwMode="auto">
          <a:xfrm>
            <a:off x="1357290" y="2857496"/>
            <a:ext cx="2286015" cy="3071833"/>
          </a:xfrm>
          <a:prstGeom prst="rect">
            <a:avLst/>
          </a:prstGeom>
          <a:noFill/>
        </p:spPr>
      </p:pic>
      <p:pic>
        <p:nvPicPr>
          <p:cNvPr id="4099" name="Picture 3" descr="C:\Users\связной\Desktop\Весельчаки\КОНКУРС\Новая папка (2)\IMG_20220411_175823.jpg"/>
          <p:cNvPicPr>
            <a:picLocks noChangeAspect="1" noChangeArrowheads="1"/>
          </p:cNvPicPr>
          <p:nvPr/>
        </p:nvPicPr>
        <p:blipFill>
          <a:blip r:embed="rId4" cstate="print"/>
          <a:srcRect r="8759"/>
          <a:stretch>
            <a:fillRect/>
          </a:stretch>
        </p:blipFill>
        <p:spPr bwMode="auto">
          <a:xfrm>
            <a:off x="5143504" y="3214686"/>
            <a:ext cx="2976583" cy="24467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1214422"/>
            <a:ext cx="4286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Книги в сундучке живут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их всегда читаем,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вспомнить сказочный сюжет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их с детьми листаем.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1214422"/>
            <a:ext cx="371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очень  любит рисовать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Раскраски можно здесь достать.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Фломастеры, карандаши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пусть рисуют от души!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11265" name="Picture 1" descr="C:\Users\связной\Desktop\Весельчаки\КОНКУРС\Новая папка\IMG_20220406_172602.jpg"/>
          <p:cNvPicPr>
            <a:picLocks noChangeAspect="1" noChangeArrowheads="1"/>
          </p:cNvPicPr>
          <p:nvPr/>
        </p:nvPicPr>
        <p:blipFill>
          <a:blip r:embed="rId3" cstate="print"/>
          <a:srcRect r="6383"/>
          <a:stretch>
            <a:fillRect/>
          </a:stretch>
        </p:blipFill>
        <p:spPr bwMode="auto">
          <a:xfrm>
            <a:off x="5072066" y="3571876"/>
            <a:ext cx="3143272" cy="2518190"/>
          </a:xfrm>
          <a:prstGeom prst="rect">
            <a:avLst/>
          </a:prstGeom>
          <a:noFill/>
        </p:spPr>
      </p:pic>
      <p:pic>
        <p:nvPicPr>
          <p:cNvPr id="11267" name="Picture 3" descr="C:\Users\связной\Desktop\Весельчаки\КОНКУРС\IMG_20220406_151847.jpg"/>
          <p:cNvPicPr>
            <a:picLocks noChangeAspect="1" noChangeArrowheads="1"/>
          </p:cNvPicPr>
          <p:nvPr/>
        </p:nvPicPr>
        <p:blipFill>
          <a:blip r:embed="rId4" cstate="print"/>
          <a:srcRect t="7947" r="4636"/>
          <a:stretch>
            <a:fillRect/>
          </a:stretch>
        </p:blipFill>
        <p:spPr bwMode="auto">
          <a:xfrm>
            <a:off x="857224" y="3623594"/>
            <a:ext cx="3357586" cy="2430752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28728" y="500042"/>
            <a:ext cx="6715172" cy="293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 чудо - теремок!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тереме живет: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ышь, волчок,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Медведь, лягушка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упоглазая подружка.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Серый зайка и лиса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ыжехвостая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Дружно весело живут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 танцуют и поют.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1" name="Picture 1" descr="C:\Users\связной\Desktop\Весельчаки\КОНКУРС\Новая папка\IMG_20220408_091305.jpg"/>
          <p:cNvPicPr>
            <a:picLocks noChangeAspect="1" noChangeArrowheads="1"/>
          </p:cNvPicPr>
          <p:nvPr/>
        </p:nvPicPr>
        <p:blipFill>
          <a:blip r:embed="rId3" cstate="print"/>
          <a:srcRect l="5882" r="10677" b="3580"/>
          <a:stretch>
            <a:fillRect/>
          </a:stretch>
        </p:blipFill>
        <p:spPr bwMode="auto">
          <a:xfrm>
            <a:off x="5214942" y="714355"/>
            <a:ext cx="3571900" cy="3095647"/>
          </a:xfrm>
          <a:prstGeom prst="rect">
            <a:avLst/>
          </a:prstGeom>
          <a:noFill/>
        </p:spPr>
      </p:pic>
      <p:pic>
        <p:nvPicPr>
          <p:cNvPr id="10242" name="Picture 2" descr="C:\Users\связной\Desktop\Весельчаки\КОНКУРС\IMG_20220406_183641.jpg"/>
          <p:cNvPicPr>
            <a:picLocks noChangeAspect="1" noChangeArrowheads="1"/>
          </p:cNvPicPr>
          <p:nvPr/>
        </p:nvPicPr>
        <p:blipFill>
          <a:blip r:embed="rId4" cstate="print"/>
          <a:srcRect t="9938" b="5590"/>
          <a:stretch>
            <a:fillRect/>
          </a:stretch>
        </p:blipFill>
        <p:spPr bwMode="auto">
          <a:xfrm>
            <a:off x="642910" y="3000372"/>
            <a:ext cx="4429157" cy="280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9217" name="Picture 1" descr="C:\Users\связной\Desktop\Весельчаки\КОНКУРС\IMG_20220408_161048.jpg"/>
          <p:cNvPicPr>
            <a:picLocks noChangeAspect="1" noChangeArrowheads="1"/>
          </p:cNvPicPr>
          <p:nvPr/>
        </p:nvPicPr>
        <p:blipFill>
          <a:blip r:embed="rId3" cstate="print"/>
          <a:srcRect t="21256" r="3571" b="9524"/>
          <a:stretch>
            <a:fillRect/>
          </a:stretch>
        </p:blipFill>
        <p:spPr bwMode="auto">
          <a:xfrm>
            <a:off x="642372" y="3000372"/>
            <a:ext cx="3980693" cy="2143140"/>
          </a:xfrm>
          <a:prstGeom prst="rect">
            <a:avLst/>
          </a:prstGeom>
          <a:noFill/>
        </p:spPr>
      </p:pic>
      <p:pic>
        <p:nvPicPr>
          <p:cNvPr id="9218" name="Picture 2" descr="C:\Users\связной\Desktop\Весельчаки\КОНКУРС\Новая папка\IMG_20220406_172225.jpg"/>
          <p:cNvPicPr>
            <a:picLocks noChangeAspect="1" noChangeArrowheads="1"/>
          </p:cNvPicPr>
          <p:nvPr/>
        </p:nvPicPr>
        <p:blipFill>
          <a:blip r:embed="rId4" cstate="print"/>
          <a:srcRect l="1887" b="19497"/>
          <a:stretch>
            <a:fillRect/>
          </a:stretch>
        </p:blipFill>
        <p:spPr bwMode="auto">
          <a:xfrm>
            <a:off x="4929190" y="3571876"/>
            <a:ext cx="3714775" cy="2286016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2976" y="642918"/>
            <a:ext cx="7500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 а тут стоят избушки на полянке у опушки.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одной заинька живет, друзей своих он в гости ждет.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другой живет лисица - очень хитрая сестрица.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Зайку выгнала плутовка, обманула его ловко.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смелый петушок очень зайчику помог.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Выгнал хитрую лису, не живет она в лесу.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язной\Desktop\ВИЗИТКА\ФОн\hello_html_m74426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C:\Users\связной\Desktop\ВИЗИТКА\ФОн\hello_html_m7442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985" cy="6858000"/>
          </a:xfrm>
          <a:prstGeom prst="rect">
            <a:avLst/>
          </a:prstGeom>
          <a:noFill/>
        </p:spPr>
      </p:pic>
      <p:pic>
        <p:nvPicPr>
          <p:cNvPr id="1026" name="Picture 2" descr="C:\Users\связной\Desktop\Весельчаки\КОНКУРС\Новая папка (2)\IMG_20220411_182924.jpg"/>
          <p:cNvPicPr>
            <a:picLocks noChangeAspect="1" noChangeArrowheads="1"/>
          </p:cNvPicPr>
          <p:nvPr/>
        </p:nvPicPr>
        <p:blipFill>
          <a:blip r:embed="rId3" cstate="print"/>
          <a:srcRect l="1754" t="7017" r="3508" b="15789"/>
          <a:stretch>
            <a:fillRect/>
          </a:stretch>
        </p:blipFill>
        <p:spPr bwMode="auto">
          <a:xfrm>
            <a:off x="2357422" y="2571744"/>
            <a:ext cx="4792841" cy="29289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928670"/>
            <a:ext cx="3727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вот в этой рукавичке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Жили звери – невелички.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холодно зимой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ней нашли они свой дом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349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Пользователь Windows</cp:lastModifiedBy>
  <cp:revision>63</cp:revision>
  <dcterms:created xsi:type="dcterms:W3CDTF">2022-04-09T07:38:47Z</dcterms:created>
  <dcterms:modified xsi:type="dcterms:W3CDTF">2022-04-15T07:11:48Z</dcterms:modified>
</cp:coreProperties>
</file>