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4" r:id="rId12"/>
    <p:sldId id="265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язной\Desktop\Документы с конкурса\1648093949_15-gamerwall-pro-p-foni-detskie-dlya-detskogo-sada-krasivi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76438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программа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эстетической направленности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ВОЛШЕБНАЯ БУМАГА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обучающихся: 3 – 4 года</a:t>
            </a:r>
          </a:p>
          <a:p>
            <a:r>
              <a:rPr lang="ru-RU" sz="2000" dirty="0" smtClean="0"/>
              <a:t>                                                      </a:t>
            </a:r>
            <a:endParaRPr lang="ru-RU" sz="20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                                                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5" y="4357694"/>
            <a:ext cx="3214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- составитель: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Громова Галина Николаевна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285728"/>
            <a:ext cx="385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«Калейдоскоп»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C:\Users\связной\Desktop\Документы с конкурса\КРУЖОК\Облака\_HrDptMPB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28"/>
            <a:ext cx="2357454" cy="2995352"/>
          </a:xfrm>
          <a:prstGeom prst="rect">
            <a:avLst/>
          </a:prstGeom>
          <a:noFill/>
        </p:spPr>
      </p:pic>
      <p:pic>
        <p:nvPicPr>
          <p:cNvPr id="12292" name="Picture 4" descr="C:\Users\связной\Desktop\Документы с конкурса\КРУЖОК\Облака\LIWvixEUGu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350" y="571480"/>
            <a:ext cx="2713616" cy="2357454"/>
          </a:xfrm>
          <a:prstGeom prst="rect">
            <a:avLst/>
          </a:prstGeom>
          <a:noFill/>
        </p:spPr>
      </p:pic>
      <p:pic>
        <p:nvPicPr>
          <p:cNvPr id="12293" name="Picture 5" descr="C:\Users\связной\Desktop\Документы с конкурса\КРУЖОК\Снег,снеговик\7c1SV5y_vZ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429000"/>
            <a:ext cx="2250279" cy="3000372"/>
          </a:xfrm>
          <a:prstGeom prst="rect">
            <a:avLst/>
          </a:prstGeom>
          <a:noFill/>
        </p:spPr>
      </p:pic>
      <p:pic>
        <p:nvPicPr>
          <p:cNvPr id="12294" name="Picture 6" descr="C:\Users\связной\Desktop\Документы с конкурса\КРУЖОК\Снег,снеговик\Km81yldp_4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286124"/>
            <a:ext cx="1857388" cy="3304744"/>
          </a:xfrm>
          <a:prstGeom prst="rect">
            <a:avLst/>
          </a:prstGeom>
          <a:noFill/>
        </p:spPr>
      </p:pic>
      <p:pic>
        <p:nvPicPr>
          <p:cNvPr id="12295" name="Picture 7" descr="C:\Users\связной\Desktop\Документы с конкурса\КРУЖОК\Снег,снеговик\VLMeIJfVVZ0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3786190"/>
            <a:ext cx="3589868" cy="22969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857232"/>
            <a:ext cx="206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Облака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285992"/>
            <a:ext cx="1962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ветках снегири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922"/>
            <a:ext cx="9144000" cy="6840078"/>
          </a:xfrm>
          <a:prstGeom prst="rect">
            <a:avLst/>
          </a:prstGeom>
          <a:noFill/>
        </p:spPr>
      </p:pic>
      <p:pic>
        <p:nvPicPr>
          <p:cNvPr id="9219" name="Picture 3" descr="C:\Users\связной\Desktop\Документы с конкурса\КРУЖОК\Салф.шарики\3wR8p41A8X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571868" cy="2678901"/>
          </a:xfrm>
          <a:prstGeom prst="rect">
            <a:avLst/>
          </a:prstGeom>
          <a:noFill/>
        </p:spPr>
      </p:pic>
      <p:pic>
        <p:nvPicPr>
          <p:cNvPr id="9220" name="Picture 4" descr="C:\Users\связной\Desktop\Документы с конкурса\КРУЖОК\Салф.шарики\f2Y3vwKTxh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00504"/>
            <a:ext cx="3571868" cy="2625525"/>
          </a:xfrm>
          <a:prstGeom prst="rect">
            <a:avLst/>
          </a:prstGeom>
          <a:noFill/>
        </p:spPr>
      </p:pic>
      <p:pic>
        <p:nvPicPr>
          <p:cNvPr id="9221" name="Picture 5" descr="C:\Users\связной\Desktop\Документы с конкурса\КРУЖОК\eR-6surhMf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28604"/>
            <a:ext cx="3286148" cy="2657158"/>
          </a:xfrm>
          <a:prstGeom prst="rect">
            <a:avLst/>
          </a:prstGeom>
          <a:noFill/>
        </p:spPr>
      </p:pic>
      <p:pic>
        <p:nvPicPr>
          <p:cNvPr id="9222" name="Picture 6" descr="C:\Users\связной\Desktop\Документы с конкурса\КРУЖОК\CfFQLvLiKQ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500042"/>
            <a:ext cx="3429023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406" y="0"/>
            <a:ext cx="9170406" cy="6858000"/>
          </a:xfrm>
          <a:prstGeom prst="rect">
            <a:avLst/>
          </a:prstGeom>
          <a:noFill/>
        </p:spPr>
      </p:pic>
      <p:pic>
        <p:nvPicPr>
          <p:cNvPr id="10243" name="Picture 3" descr="C:\Users\связной\Desktop\Документы с конкурса\КРУЖОК\Пингв\UI1DoWJf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876"/>
            <a:ext cx="3312097" cy="2846334"/>
          </a:xfrm>
          <a:prstGeom prst="rect">
            <a:avLst/>
          </a:prstGeom>
          <a:noFill/>
        </p:spPr>
      </p:pic>
      <p:pic>
        <p:nvPicPr>
          <p:cNvPr id="10244" name="Picture 4" descr="C:\Users\связной\Desktop\Документы с конкурса\КРУЖОК\Пингв\lxK98N8fG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429000"/>
            <a:ext cx="2473756" cy="3241766"/>
          </a:xfrm>
          <a:prstGeom prst="rect">
            <a:avLst/>
          </a:prstGeom>
          <a:noFill/>
        </p:spPr>
      </p:pic>
      <p:pic>
        <p:nvPicPr>
          <p:cNvPr id="10245" name="Picture 5" descr="C:\Users\связной\Desktop\Документы с конкурса\КРУЖОК\SlLR0Z6_aQ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1"/>
            <a:ext cx="3194433" cy="2857520"/>
          </a:xfrm>
          <a:prstGeom prst="rect">
            <a:avLst/>
          </a:prstGeom>
          <a:noFill/>
        </p:spPr>
      </p:pic>
      <p:pic>
        <p:nvPicPr>
          <p:cNvPr id="10246" name="Picture 6" descr="C:\Users\связной\Desktop\Документы с конкурса\КРУЖОК\XwQMGPapx4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285728"/>
            <a:ext cx="2485066" cy="2815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86578" y="928670"/>
            <a:ext cx="2037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Рукавичка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786190"/>
            <a:ext cx="1340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Пингвин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3315" name="Picture 3" descr="C:\Users\связной\Desktop\Документы с конкурса\КРУЖОК\F68hDDB3Q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33750"/>
            <a:ext cx="2500330" cy="3333773"/>
          </a:xfrm>
          <a:prstGeom prst="rect">
            <a:avLst/>
          </a:prstGeom>
          <a:noFill/>
        </p:spPr>
      </p:pic>
      <p:pic>
        <p:nvPicPr>
          <p:cNvPr id="13316" name="Picture 4" descr="C:\Users\связной\Desktop\Документы с конкурса\КРУЖОК\xSzReIFhWD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143248"/>
            <a:ext cx="2625329" cy="3500438"/>
          </a:xfrm>
          <a:prstGeom prst="rect">
            <a:avLst/>
          </a:prstGeom>
          <a:noFill/>
        </p:spPr>
      </p:pic>
      <p:pic>
        <p:nvPicPr>
          <p:cNvPr id="13317" name="Picture 5" descr="C:\Users\связной\Desktop\Документы с конкурса\КРУЖОК\rCmKg_j-Vx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143248"/>
            <a:ext cx="2571768" cy="3429023"/>
          </a:xfrm>
          <a:prstGeom prst="rect">
            <a:avLst/>
          </a:prstGeom>
          <a:noFill/>
        </p:spPr>
      </p:pic>
      <p:pic>
        <p:nvPicPr>
          <p:cNvPr id="13318" name="Picture 6" descr="C:\Users\связной\Desktop\Документы с конкурса\КРУЖОК\EOAmbcfGfQ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85728"/>
            <a:ext cx="3189791" cy="2571768"/>
          </a:xfrm>
          <a:prstGeom prst="rect">
            <a:avLst/>
          </a:prstGeom>
          <a:noFill/>
        </p:spPr>
      </p:pic>
      <p:pic>
        <p:nvPicPr>
          <p:cNvPr id="13319" name="Picture 7" descr="C:\Users\связной\Desktop\Документы с конкурса\КРУЖОК\BWqbMkLoW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1158" y="214290"/>
            <a:ext cx="336433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C:\Users\связной\Desktop\Документы с конкурса\КРУЖОК\kox1uymhwv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28"/>
            <a:ext cx="4572000" cy="3053192"/>
          </a:xfrm>
          <a:prstGeom prst="rect">
            <a:avLst/>
          </a:prstGeom>
          <a:noFill/>
        </p:spPr>
      </p:pic>
      <p:pic>
        <p:nvPicPr>
          <p:cNvPr id="14341" name="Picture 5" descr="C:\Users\связной\Desktop\Документы с конкурса\КРУЖОК\WBG8VS5IF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00438"/>
            <a:ext cx="3429024" cy="3176545"/>
          </a:xfrm>
          <a:prstGeom prst="rect">
            <a:avLst/>
          </a:prstGeom>
          <a:noFill/>
        </p:spPr>
      </p:pic>
      <p:pic>
        <p:nvPicPr>
          <p:cNvPr id="14342" name="Picture 6" descr="C:\Users\связной\Desktop\Документы с конкурса\КРУЖОК\YSvkkdbmc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643314"/>
            <a:ext cx="4143404" cy="3009602"/>
          </a:xfrm>
          <a:prstGeom prst="rect">
            <a:avLst/>
          </a:prstGeom>
          <a:noFill/>
        </p:spPr>
      </p:pic>
      <p:pic>
        <p:nvPicPr>
          <p:cNvPr id="14344" name="Picture 8" descr="C:\Users\связной\Desktop\Документы с конкурса\КРУЖОК\Ежик гусен\orx8eJAe1g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14290"/>
            <a:ext cx="2314736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466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2214554"/>
            <a:ext cx="5643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 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8420"/>
            <a:ext cx="9144000" cy="6936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1357298"/>
            <a:ext cx="55721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ручной умелости у детей через укрепление мелкой моторики пальцев рук и организацию совместного изобразительного творчества детей и взрослых.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связной\Desktop\Документы с конкурса\1648093949_15-gamerwall-pro-p-foni-detskie-dlya-detskogo-sada-krasivi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9" name="Picture 7" descr="C:\Users\связной\Desktop\Документы с конкурса\КРУЖОК\Ежик гусен\9lEMezijay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1599748" cy="2500330"/>
          </a:xfrm>
          <a:prstGeom prst="rect">
            <a:avLst/>
          </a:prstGeom>
          <a:noFill/>
        </p:spPr>
      </p:pic>
      <p:pic>
        <p:nvPicPr>
          <p:cNvPr id="3082" name="Picture 10" descr="C:\Users\связной\Desktop\Документы с конкурса\КРУЖОК\Ежик гусен\T2VKNhONq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143380"/>
            <a:ext cx="2172601" cy="2146565"/>
          </a:xfrm>
          <a:prstGeom prst="rect">
            <a:avLst/>
          </a:prstGeom>
          <a:noFill/>
        </p:spPr>
      </p:pic>
      <p:pic>
        <p:nvPicPr>
          <p:cNvPr id="3083" name="Picture 11" descr="C:\Users\связной\Desktop\Документы с конкурса\КРУЖОК\Ежик гусен\KvK_WRl7A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214818"/>
            <a:ext cx="4429156" cy="220073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71736" y="342900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Веселая гусеница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C:\Users\связной\Desktop\Документы с конкурса\КРУЖОК\Салф.шарики\C9NInBEQ7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500042"/>
            <a:ext cx="3786214" cy="2750921"/>
          </a:xfrm>
          <a:prstGeom prst="rect">
            <a:avLst/>
          </a:prstGeom>
          <a:noFill/>
        </p:spPr>
      </p:pic>
      <p:pic>
        <p:nvPicPr>
          <p:cNvPr id="3085" name="Picture 13" descr="C:\Users\связной\Desktop\Документы с конкурса\КРУЖОК\Салф.шарики\Eqy2rDSEy0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85728"/>
            <a:ext cx="2487512" cy="292895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4283" y="1071546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Шарики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воздушные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159" cy="6858000"/>
          </a:xfrm>
          <a:prstGeom prst="rect">
            <a:avLst/>
          </a:prstGeom>
          <a:noFill/>
        </p:spPr>
      </p:pic>
      <p:pic>
        <p:nvPicPr>
          <p:cNvPr id="4100" name="Picture 4" descr="C:\Users\связной\Desktop\Документы с конкурса\КРУЖОК\CV0IOQO9OO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3143271" cy="2357454"/>
          </a:xfrm>
          <a:prstGeom prst="rect">
            <a:avLst/>
          </a:prstGeom>
          <a:noFill/>
        </p:spPr>
      </p:pic>
      <p:pic>
        <p:nvPicPr>
          <p:cNvPr id="4102" name="Picture 6" descr="C:\Users\связной\Desktop\Документы с конкурса\КРУЖОК\R69oZ5BV4j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9962" y="500042"/>
            <a:ext cx="2943572" cy="2214578"/>
          </a:xfrm>
          <a:prstGeom prst="rect">
            <a:avLst/>
          </a:prstGeom>
          <a:noFill/>
        </p:spPr>
      </p:pic>
      <p:pic>
        <p:nvPicPr>
          <p:cNvPr id="4104" name="Picture 8" descr="C:\Users\связной\Desktop\Документы с конкурса\КРУЖОК\Ежик гусен\Si_cDsb1XV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571876"/>
            <a:ext cx="2114697" cy="2858414"/>
          </a:xfrm>
          <a:prstGeom prst="rect">
            <a:avLst/>
          </a:prstGeom>
          <a:noFill/>
        </p:spPr>
      </p:pic>
      <p:pic>
        <p:nvPicPr>
          <p:cNvPr id="4105" name="Picture 9" descr="C:\Users\связной\Desktop\Документы с конкурса\КРУЖОК\Ежик гусен\Cd7f9nGQMZ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857628"/>
            <a:ext cx="3071834" cy="2447868"/>
          </a:xfrm>
          <a:prstGeom prst="rect">
            <a:avLst/>
          </a:prstGeom>
          <a:noFill/>
        </p:spPr>
      </p:pic>
      <p:pic>
        <p:nvPicPr>
          <p:cNvPr id="4106" name="Picture 10" descr="C:\Users\связной\Desktop\Документы с конкурса\КРУЖОК\Ежик гусен\Fl_VDrq-zW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71876"/>
            <a:ext cx="2595581" cy="285752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29058" y="714356"/>
            <a:ext cx="1401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Курочка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хохлатка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3214686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связной\Desktop\Документы с конкурса\КРУЖОК\Деревья\hbeAGHq2L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7167"/>
            <a:ext cx="2071702" cy="2762269"/>
          </a:xfrm>
          <a:prstGeom prst="rect">
            <a:avLst/>
          </a:prstGeom>
          <a:noFill/>
        </p:spPr>
      </p:pic>
      <p:pic>
        <p:nvPicPr>
          <p:cNvPr id="5126" name="Picture 6" descr="C:\Users\связной\Desktop\Документы с конкурса\КРУЖОК\Деревья\bvDIJCq7N9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5" y="785676"/>
            <a:ext cx="2857520" cy="1836641"/>
          </a:xfrm>
          <a:prstGeom prst="rect">
            <a:avLst/>
          </a:prstGeom>
          <a:noFill/>
        </p:spPr>
      </p:pic>
      <p:pic>
        <p:nvPicPr>
          <p:cNvPr id="5127" name="Picture 7" descr="C:\Users\связной\Desktop\Документы с конкурса\КРУЖОК\Деревья\QEmeBfJTN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714356"/>
            <a:ext cx="2786082" cy="1915432"/>
          </a:xfrm>
          <a:prstGeom prst="rect">
            <a:avLst/>
          </a:prstGeom>
          <a:noFill/>
        </p:spPr>
      </p:pic>
      <p:pic>
        <p:nvPicPr>
          <p:cNvPr id="5130" name="Picture 10" descr="C:\Users\связной\Desktop\Документы с конкурса\КРУЖОК\HKK9clr939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429000"/>
            <a:ext cx="2844269" cy="3071810"/>
          </a:xfrm>
          <a:prstGeom prst="rect">
            <a:avLst/>
          </a:prstGeom>
          <a:noFill/>
        </p:spPr>
      </p:pic>
      <p:pic>
        <p:nvPicPr>
          <p:cNvPr id="5131" name="Picture 11" descr="C:\Users\связной\Desktop\Документы с конкурса\КРУЖОК\3YBoQPPJWa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429000"/>
            <a:ext cx="2357435" cy="314324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4414" y="2643182"/>
            <a:ext cx="820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Тучка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306" y="4071942"/>
            <a:ext cx="1937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Одеяло для     Мишутки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149" name="Picture 5" descr="C:\Users\связной\Desktop\Документы с конкурса\КРУЖОК\Деревья\Is_ft_w28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928826" cy="2571769"/>
          </a:xfrm>
          <a:prstGeom prst="rect">
            <a:avLst/>
          </a:prstGeom>
          <a:noFill/>
        </p:spPr>
      </p:pic>
      <p:pic>
        <p:nvPicPr>
          <p:cNvPr id="6150" name="Picture 6" descr="C:\Users\связной\Desktop\Документы с конкурса\КРУЖОК\Деревья\Oq5-7psrn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290"/>
            <a:ext cx="2499316" cy="2712826"/>
          </a:xfrm>
          <a:prstGeom prst="rect">
            <a:avLst/>
          </a:prstGeom>
          <a:noFill/>
        </p:spPr>
      </p:pic>
      <p:pic>
        <p:nvPicPr>
          <p:cNvPr id="6152" name="Picture 8" descr="C:\Users\связной\Desktop\Документы с конкурса\КРУЖОК\Деревья\PGz0pRTTMj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7166"/>
            <a:ext cx="2882592" cy="2499749"/>
          </a:xfrm>
          <a:prstGeom prst="rect">
            <a:avLst/>
          </a:prstGeom>
          <a:noFill/>
        </p:spPr>
      </p:pic>
      <p:pic>
        <p:nvPicPr>
          <p:cNvPr id="6153" name="Picture 9" descr="C:\Users\связной\Desktop\Документы с конкурса\КРУЖОК\Деревья\TAeeKRqbDq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429000"/>
            <a:ext cx="2571768" cy="2725172"/>
          </a:xfrm>
          <a:prstGeom prst="rect">
            <a:avLst/>
          </a:prstGeom>
          <a:noFill/>
        </p:spPr>
      </p:pic>
      <p:pic>
        <p:nvPicPr>
          <p:cNvPr id="6154" name="Picture 10" descr="C:\Users\связной\Desktop\Документы с конкурса\КРУЖОК\Деревья\um4VAosy4E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4001" y="4000504"/>
            <a:ext cx="2994279" cy="1857388"/>
          </a:xfrm>
          <a:prstGeom prst="rect">
            <a:avLst/>
          </a:prstGeom>
          <a:noFill/>
        </p:spPr>
      </p:pic>
      <p:pic>
        <p:nvPicPr>
          <p:cNvPr id="6155" name="Picture 11" descr="C:\Users\связной\Desktop\Документы с конкурса\КРУЖОК\Деревья\GQ9JVFJD3Z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857628"/>
            <a:ext cx="2857456" cy="192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7016" cy="6858000"/>
          </a:xfrm>
          <a:prstGeom prst="rect">
            <a:avLst/>
          </a:prstGeom>
          <a:noFill/>
        </p:spPr>
      </p:pic>
      <p:pic>
        <p:nvPicPr>
          <p:cNvPr id="11267" name="Picture 3" descr="C:\Users\связной\Desktop\Документы с конкурса\КРУЖОК\wx-vD5U0F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643338" cy="2732504"/>
          </a:xfrm>
          <a:prstGeom prst="rect">
            <a:avLst/>
          </a:prstGeom>
          <a:noFill/>
        </p:spPr>
      </p:pic>
      <p:pic>
        <p:nvPicPr>
          <p:cNvPr id="11268" name="Picture 4" descr="C:\Users\связной\Desktop\Документы с конкурса\КРУЖОК\iocfSmPQi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3611310" cy="2544845"/>
          </a:xfrm>
          <a:prstGeom prst="rect">
            <a:avLst/>
          </a:prstGeom>
          <a:noFill/>
        </p:spPr>
      </p:pic>
      <p:pic>
        <p:nvPicPr>
          <p:cNvPr id="11269" name="Picture 5" descr="C:\Users\связной\Desktop\Документы с конкурса\КРУЖОК\AOXOpsNzfU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928934"/>
            <a:ext cx="3116459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3912" cy="6858000"/>
          </a:xfrm>
          <a:prstGeom prst="rect">
            <a:avLst/>
          </a:prstGeom>
          <a:noFill/>
        </p:spPr>
      </p:pic>
      <p:pic>
        <p:nvPicPr>
          <p:cNvPr id="7171" name="Picture 3" descr="C:\Users\связной\Desktop\Документы с конкурса\КРУЖОК\Деревья\w-El5z7y6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929066"/>
            <a:ext cx="3286148" cy="2464611"/>
          </a:xfrm>
          <a:prstGeom prst="rect">
            <a:avLst/>
          </a:prstGeom>
          <a:noFill/>
        </p:spPr>
      </p:pic>
      <p:pic>
        <p:nvPicPr>
          <p:cNvPr id="7172" name="Picture 4" descr="C:\Users\связной\Desktop\Документы с конкурса\КРУЖОК\Деревья\WHjJ5SVHUT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929066"/>
            <a:ext cx="2685333" cy="2362254"/>
          </a:xfrm>
          <a:prstGeom prst="rect">
            <a:avLst/>
          </a:prstGeom>
          <a:noFill/>
        </p:spPr>
      </p:pic>
      <p:pic>
        <p:nvPicPr>
          <p:cNvPr id="7173" name="Picture 5" descr="C:\Users\связной\Desktop\Документы с конкурса\КРУЖОК\Деревья\7i5Gq5dFOF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642918"/>
            <a:ext cx="2714644" cy="2760655"/>
          </a:xfrm>
          <a:prstGeom prst="rect">
            <a:avLst/>
          </a:prstGeom>
          <a:noFill/>
        </p:spPr>
      </p:pic>
      <p:pic>
        <p:nvPicPr>
          <p:cNvPr id="7174" name="Picture 6" descr="C:\Users\связной\Desktop\Документы с конкурса\КРУЖОК\Деревья\oUEBbPeOK-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5" y="642918"/>
            <a:ext cx="3714745" cy="27860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" y="2071678"/>
            <a:ext cx="171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зимнем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лесу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язной\Desktop\Документы с конкурса\1648093949_15-gamerwall-pro-p-foni-detskie-dlya-detskogo-sada-krasivi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3516"/>
            <a:ext cx="9144000" cy="6911516"/>
          </a:xfrm>
          <a:prstGeom prst="rect">
            <a:avLst/>
          </a:prstGeom>
          <a:noFill/>
        </p:spPr>
      </p:pic>
      <p:pic>
        <p:nvPicPr>
          <p:cNvPr id="8195" name="Picture 3" descr="C:\Users\связной\Desktop\Документы с конкурса\КРУЖОК\Деревья\l_75lM_rY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14290"/>
            <a:ext cx="2750988" cy="2999487"/>
          </a:xfrm>
          <a:prstGeom prst="rect">
            <a:avLst/>
          </a:prstGeom>
          <a:noFill/>
        </p:spPr>
      </p:pic>
      <p:pic>
        <p:nvPicPr>
          <p:cNvPr id="8196" name="Picture 4" descr="C:\Users\связной\Desktop\Документы с конкурса\КРУЖОК\Деревья\Rh-WVAiSH7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14290"/>
            <a:ext cx="2214560" cy="2952747"/>
          </a:xfrm>
          <a:prstGeom prst="rect">
            <a:avLst/>
          </a:prstGeom>
          <a:noFill/>
        </p:spPr>
      </p:pic>
      <p:pic>
        <p:nvPicPr>
          <p:cNvPr id="7" name="Picture 9" descr="C:\Users\связной\Desktop\Документы с конкурса\КРУЖОК\Снег,снеговик\C7WqVn_8l8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285992"/>
            <a:ext cx="2081240" cy="4286256"/>
          </a:xfrm>
          <a:prstGeom prst="rect">
            <a:avLst/>
          </a:prstGeom>
          <a:noFill/>
        </p:spPr>
      </p:pic>
      <p:pic>
        <p:nvPicPr>
          <p:cNvPr id="8" name="Picture 8" descr="C:\Users\связной\Desktop\Документы с конкурса\КРУЖОК\Снег,снеговик\vKtwR6u9zw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500438"/>
            <a:ext cx="3303195" cy="29367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500042"/>
            <a:ext cx="3001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Новогодняя елочка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4643446"/>
            <a:ext cx="122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53</Words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связной</cp:lastModifiedBy>
  <cp:revision>34</cp:revision>
  <dcterms:created xsi:type="dcterms:W3CDTF">2023-06-06T05:08:29Z</dcterms:created>
  <dcterms:modified xsi:type="dcterms:W3CDTF">2023-06-06T10:44:56Z</dcterms:modified>
</cp:coreProperties>
</file>