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69" r:id="rId8"/>
    <p:sldId id="271" r:id="rId9"/>
    <p:sldId id="260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язной\Desktop\Документы с конкурса\1675797285_foni-club-p-fon-detskii-patrioticheskii-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357299"/>
            <a:ext cx="671517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по нравственно-патриотическому воспитанию во второй младшей группе  «</a:t>
            </a:r>
            <a:r>
              <a:rPr lang="ru-RU" sz="4800" b="1" i="1" dirty="0" smtClean="0"/>
              <a:t>Маленькие патриоты</a:t>
            </a:r>
            <a:r>
              <a:rPr lang="ru-RU" sz="3600" b="1" dirty="0" smtClean="0"/>
              <a:t>»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71435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Детский сад «Калейдоскоп»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4786322"/>
            <a:ext cx="6143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Выполнили:</a:t>
            </a:r>
            <a:r>
              <a:rPr lang="ru-RU" sz="2000" dirty="0" smtClean="0"/>
              <a:t>  воспитатели </a:t>
            </a:r>
          </a:p>
          <a:p>
            <a:r>
              <a:rPr lang="ru-RU" sz="2000" dirty="0" smtClean="0"/>
              <a:t>                     Громова  Г. Н. </a:t>
            </a:r>
          </a:p>
          <a:p>
            <a:r>
              <a:rPr lang="ru-RU" sz="2000" dirty="0" smtClean="0"/>
              <a:t>                     </a:t>
            </a:r>
            <a:r>
              <a:rPr lang="ru-RU" sz="2000" dirty="0" err="1" smtClean="0"/>
              <a:t>Говядинкина</a:t>
            </a:r>
            <a:r>
              <a:rPr lang="ru-RU" sz="2000" dirty="0" smtClean="0"/>
              <a:t> С. Е.</a:t>
            </a:r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г. Данилов 2023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язной\Desktop\Документы с конкурса\1653012977_26-celes-club-p-fon-dlya-prezentatsii-patrioticheskoe-vosp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857233"/>
            <a:ext cx="72152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 и упражнения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Назови ласково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Вежливые слова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Кому, что нужно для работы?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Можно – нельзя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Накормим куклу и уложим её спать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Музыкально – дидактические игры: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Чьей мамы голосок?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домашние животные и птицы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Кошка с котятами.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Разыгрывание ситуаций: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 поднять настроение маме?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Праздник в семье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Позвони по телефону маме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делать, если кто-то заболел?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Показ сказок: «Репка», «Три медведя»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вязной\Desktop\Документы с конкурса\1653012977_26-celes-club-p-fon-dlya-prezentatsii-patrioticheskoe-vosp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543824" cy="528641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Наседка и цыплята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Птички в гнёздышках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Карусель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Сюжетно - ролевые игры: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Семья принимает гостей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Семья переезжает на новую квартиру (новоселье)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Поездка на автобусе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Больница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 </a:t>
            </a:r>
          </a:p>
          <a:p>
            <a:pPr lvl="0">
              <a:buFontTx/>
              <a:buChar char="-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Сказки: «Козлята и волк», «Маша и медведь», 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«Три медведя», 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Л. А.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Заколодкина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Дружная семья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Рассказы: Д.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Габе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«Моя семья», В. Сухомлинский «Самые ласковые руки».</a:t>
            </a:r>
          </a:p>
          <a:p>
            <a:pPr lvl="0">
              <a:buFontTx/>
              <a:buChar char="-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Стихотворения:  А.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«Посидим в тишине», Ю. Жукова 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«Про нас»,  Н.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Майданик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«Моя семья», «Вместе с бабушкой»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связной\Desktop\Документы с конкурса\1653012977_26-celes-club-p-fon-dlya-prezentatsii-patrioticheskoe-vosp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348" y="1000108"/>
            <a:ext cx="75009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«Наша Родина»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Наша Родина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Аппликация: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«Люблю березку русскую» (коллективная работа)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Рисование «Мой дом»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Береза – символ России                - Город, в котором я живу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кого какой дом                            - Опасности на улицах города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Наш друг Светофор.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вокруг детского сада, с целью ознакомления объектов ближайшего окружения.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фотоальбома: «Мой родной город», плакатов,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картинок    с изображениями ПДД.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 ролевые игры: «Автобус», «Магазин», «Больница»,  «Пешеходный переход».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связной\Desktop\Документы с конкурса\1653012977_26-celes-club-p-fon-dlya-prezentatsii-patrioticheskoe-vosp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77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Пальчиковые игры: «Семейный дом», «Я хочу построить дом», «Новый дом».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Конструирование из различных видов конструктора, деревянных и пластиковых кубиков, а та же из плоскостных фигур на тему: «Город».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Раскраски на темы: «Транспорт, «ПДД»,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«Объекты города».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С. Михалков: «Моя улица»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Н. Чупрова «Под весенним солнышком»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К. Мельникова  «Вот квадратик, треугольник»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Столова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«Я себе построю дом»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связной\Desktop\Документы с конкурса\1653012977_26-celes-club-p-fon-dlya-prezentatsii-patrioticheskoe-vosp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77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60722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«9 мая»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День Победы – отмечает вся страна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Вечный огонь (коллективная работа)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Салют в честь Дня Победы.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Аппликация: «Голубь мира»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Беседа:  «Майский праздник – День Победы»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открыток «Города герои», иллюстраций и альбомов «Великая Отечественная война».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Пройди через болото        - Снайперы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Летчики на аэродром       -  Найди и принеси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Сбей кеглю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2857520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вязной\Desktop\Документы с конкурса\1653012957_24-celes-club-p-fon-dlya-prezentatsii-patrioticheskoe-vosp-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79" y="0"/>
            <a:ext cx="911362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1" y="1214422"/>
            <a:ext cx="73581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Сюжетно – ролевые игры:   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Моряки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Больница.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Физкультминутки: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Салют                       - Летчики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Солдатик                  - Смелый солдат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Пальчиковые игры: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Семья                         - Наша армия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Эти пальцы – все бойцы.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 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 Л.Кассиля «Памятник советскому солдату».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Стихотворения: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И.Кравченко «Нам нужен мир», З. Александрова «Родина», Т.Белозерова «День Победы», Е.Благинина «Шинель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 Иванова «Что за праздник»,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Познанская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«Победа».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язной\Desktop\Документы с конкурса\1653012957_24-celes-club-p-fon-dlya-prezentatsii-patrioticheskoe-vosp-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372" y="-41954"/>
            <a:ext cx="9169372" cy="6899954"/>
          </a:xfrm>
          <a:prstGeom prst="rect">
            <a:avLst/>
          </a:prstGeom>
          <a:noFill/>
        </p:spPr>
      </p:pic>
      <p:pic>
        <p:nvPicPr>
          <p:cNvPr id="1026" name="Picture 2" descr="C:\Users\связной\Desktop\Документы с конкурса\gPTRWdll6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36742"/>
            <a:ext cx="2357454" cy="3135530"/>
          </a:xfrm>
          <a:prstGeom prst="rect">
            <a:avLst/>
          </a:prstGeom>
          <a:noFill/>
        </p:spPr>
      </p:pic>
      <p:pic>
        <p:nvPicPr>
          <p:cNvPr id="1027" name="Picture 3" descr="C:\Users\связной\Desktop\Документы с конкурса\gFwe8qKLZo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373732"/>
            <a:ext cx="2286016" cy="3170320"/>
          </a:xfrm>
          <a:prstGeom prst="rect">
            <a:avLst/>
          </a:prstGeom>
          <a:noFill/>
        </p:spPr>
      </p:pic>
      <p:pic>
        <p:nvPicPr>
          <p:cNvPr id="1028" name="Picture 4" descr="C:\Users\связной\Desktop\Документы с конкурса\RelE9Omq85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285860"/>
            <a:ext cx="3214710" cy="24110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1428736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«Люблю березку русскую»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язной\Desktop\Документы с конкурса\1653012957_24-celes-club-p-fon-dlya-prezentatsii-patrioticheskoe-vosp-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453" y="-72866"/>
            <a:ext cx="9210453" cy="6930866"/>
          </a:xfrm>
          <a:prstGeom prst="rect">
            <a:avLst/>
          </a:prstGeom>
          <a:noFill/>
        </p:spPr>
      </p:pic>
      <p:pic>
        <p:nvPicPr>
          <p:cNvPr id="2050" name="Picture 2" descr="C:\Users\связной\Desktop\Документы с конкурса\zi8H9JlWM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6143" y="2357430"/>
            <a:ext cx="5411793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285860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«Голубь мира»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язной\Desktop\Документы с конкурса\1653012957_24-celes-club-p-fon-dlya-prezentatsii-patrioticheskoe-vosp-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0" y="0"/>
            <a:ext cx="9113620" cy="6858000"/>
          </a:xfrm>
          <a:prstGeom prst="rect">
            <a:avLst/>
          </a:prstGeom>
          <a:noFill/>
        </p:spPr>
      </p:pic>
      <p:pic>
        <p:nvPicPr>
          <p:cNvPr id="3074" name="Picture 2" descr="C:\Users\связной\Desktop\Документы с конкурса\29xh1-M8f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357562"/>
            <a:ext cx="2518190" cy="3357586"/>
          </a:xfrm>
          <a:prstGeom prst="rect">
            <a:avLst/>
          </a:prstGeom>
          <a:noFill/>
        </p:spPr>
      </p:pic>
      <p:pic>
        <p:nvPicPr>
          <p:cNvPr id="3075" name="Picture 3" descr="C:\Users\связной\Desktop\Документы с конкурса\i4uiwYma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64289"/>
            <a:ext cx="2221505" cy="24040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4000504"/>
            <a:ext cx="19288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    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«Салют»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связной\Desktop\Документы с конкурса\DIkGtuS2Q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357562"/>
            <a:ext cx="2411015" cy="3214686"/>
          </a:xfrm>
          <a:prstGeom prst="rect">
            <a:avLst/>
          </a:prstGeom>
          <a:noFill/>
        </p:spPr>
      </p:pic>
      <p:pic>
        <p:nvPicPr>
          <p:cNvPr id="3078" name="Picture 6" descr="C:\Users\связной\Desktop\Документы с конкурса\hAl0NRDFf8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928670"/>
            <a:ext cx="2904910" cy="22018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6116" y="1428736"/>
            <a:ext cx="2571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«Вечный огонь»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язной\Desktop\Документы с конкурса\1653012957_24-celes-club-p-fon-dlya-prezentatsii-patrioticheskoe-vosp-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483" y="-36770"/>
            <a:ext cx="9162483" cy="6894770"/>
          </a:xfrm>
          <a:prstGeom prst="rect">
            <a:avLst/>
          </a:prstGeom>
          <a:noFill/>
        </p:spPr>
      </p:pic>
      <p:pic>
        <p:nvPicPr>
          <p:cNvPr id="4098" name="Picture 2" descr="C:\Users\связной\Desktop\Документы с конкурса\Lo48tDVdi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3452837" cy="2589628"/>
          </a:xfrm>
          <a:prstGeom prst="rect">
            <a:avLst/>
          </a:prstGeom>
          <a:noFill/>
        </p:spPr>
      </p:pic>
      <p:pic>
        <p:nvPicPr>
          <p:cNvPr id="4099" name="Picture 3" descr="C:\Users\связной\Desktop\Документы с конкурса\NrpHegkf2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14422"/>
            <a:ext cx="3214710" cy="2411033"/>
          </a:xfrm>
          <a:prstGeom prst="rect">
            <a:avLst/>
          </a:prstGeom>
          <a:noFill/>
        </p:spPr>
      </p:pic>
      <p:pic>
        <p:nvPicPr>
          <p:cNvPr id="4100" name="Picture 4" descr="C:\Users\связной\Desktop\Документы с конкурса\xnlNC3w1nb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9066"/>
            <a:ext cx="3429024" cy="2571769"/>
          </a:xfrm>
          <a:prstGeom prst="rect">
            <a:avLst/>
          </a:prstGeom>
          <a:noFill/>
        </p:spPr>
      </p:pic>
      <p:pic>
        <p:nvPicPr>
          <p:cNvPr id="4102" name="Picture 6" descr="C:\Users\связной\Desktop\Документы с конкурса\DiIBnDggIK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071546"/>
            <a:ext cx="2089562" cy="27860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1802" y="1357298"/>
            <a:ext cx="2694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Мой    любимый     город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язной\Desktop\Документы с конкурса\1653012957_24-celes-club-p-fon-dlya-prezentatsii-patrioticheskoe-vosp-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1428736"/>
            <a:ext cx="67866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Вид  проекта:</a:t>
            </a:r>
          </a:p>
          <a:p>
            <a:r>
              <a:rPr lang="ru-RU" sz="2800" dirty="0" smtClean="0"/>
              <a:t>познавательно-информационный, творческий.</a:t>
            </a:r>
          </a:p>
          <a:p>
            <a:r>
              <a:rPr lang="ru-RU" sz="2800" dirty="0" smtClean="0"/>
              <a:t>- По продолжительности:  краткосрочный.</a:t>
            </a:r>
          </a:p>
          <a:p>
            <a:r>
              <a:rPr lang="ru-RU" sz="2800" dirty="0" smtClean="0"/>
              <a:t>- По количеству участников: фронтальный</a:t>
            </a:r>
          </a:p>
          <a:p>
            <a:r>
              <a:rPr lang="ru-RU" sz="2800" dirty="0" smtClean="0"/>
              <a:t>- По характеру контактов: в рамках ДОУ</a:t>
            </a:r>
          </a:p>
          <a:p>
            <a:r>
              <a:rPr lang="ru-RU" sz="2800" b="1" dirty="0" smtClean="0"/>
              <a:t>Участники:     </a:t>
            </a:r>
            <a:r>
              <a:rPr lang="ru-RU" sz="2800" dirty="0" smtClean="0"/>
              <a:t>воспитатели, дети, родители.</a:t>
            </a:r>
          </a:p>
          <a:p>
            <a:r>
              <a:rPr lang="ru-RU" sz="2800" b="1" dirty="0" smtClean="0"/>
              <a:t>Возраст детей</a:t>
            </a:r>
            <a:r>
              <a:rPr lang="ru-RU" sz="2800" dirty="0" smtClean="0"/>
              <a:t>:    3-4 года.</a:t>
            </a:r>
          </a:p>
          <a:p>
            <a:r>
              <a:rPr lang="ru-RU" sz="2800" b="1" dirty="0" smtClean="0"/>
              <a:t>Сроки проведения:    </a:t>
            </a:r>
            <a:r>
              <a:rPr lang="ru-RU" sz="2800" dirty="0" smtClean="0"/>
              <a:t>3 недели </a:t>
            </a:r>
          </a:p>
          <a:p>
            <a:r>
              <a:rPr lang="ru-RU" sz="2800" dirty="0" smtClean="0"/>
              <a:t>                            (</a:t>
            </a:r>
            <a:r>
              <a:rPr lang="ru-RU" sz="2000" dirty="0" smtClean="0"/>
              <a:t>с 24.04 – 12.05.23г.)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язной\Desktop\Документы с конкурса\1653012950_5-celes-club-p-fon-dlya-prezentatsii-patrioticheskoe-vosp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2285992"/>
            <a:ext cx="678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язной\Desktop\Документы с конкурса\1653012977_26-celes-club-p-fon-dlya-prezentatsii-patrioticheskoe-vosp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289"/>
            <a:ext cx="9144000" cy="6833711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85852" y="1142984"/>
            <a:ext cx="678661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младшем дошкольном возрасте у детей начинают формироваться элементарные представления о явлениях общественной жизни и нормах человеческого общения. Детям этого возраста свойственна большая эмоциональная отзывчивость, что позволяет воспитывать в них любовь, добрые чувства и отношения к окружающим людям и, прежде всего, к близким, к своей семье. А ведь это основа нравственно – патриотического воспитания, его первая и самая важная ступень. Ребёнок должен осознать себя членом семьи. Именно семья является хранителем традиций, обеспечивает преемственность поколений, сохраняет и развивает лучшие качества людей.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Проблема нравственно-патриотического воспитания в современном мире актуальна и сложна. Патриотизм – высокое человеческое чувство, оно многогранно по своему содержанию: это и любовь к родным и близким людям и к малой родине, и гордость за свой народ. Одним из проявлений любви к Родине и преданности ей у взрослого человека является готовность встать на ее защиту. Чувство любви к Родине – это одно из самых сильных чувств. Без него человек не ощущает своих корней, не знает истории своего народа. Нельзя быть патриотом, не чувствуя личной связи с Родиной, не зная, как любили, берегли и защищали ее наши предки, наши отцы и деды.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Принимая участие в этом проекте, очень важно донести до ребенка – чувство личной ответственности за свою Родину и ее будущее. Пробудить в детях любовь к родной земле, формируя такие черты характера, которые помогут стать достойным человеком и гражданином своей страны.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язной\Desktop\Документы с конкурса\1653012957_24-celes-club-p-fon-dlya-prezentatsii-patrioticheskoe-vosp-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3" y="1357298"/>
            <a:ext cx="6000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 ПРОЕКТА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педагогических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условий для развития у младших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дошкольников ценностного отношения к культуре, истории, традициям семьи, родного города, воспитания основ гражданственно-патриотических чувств.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 descr="C:\Users\связной\Desktop\Документы с конкурса\1653012977_26-celes-club-p-fon-dlya-prezentatsii-patrioticheskoe-vosp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90588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28662" y="928671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элементарные представления о своей семье, о родной стране, о своем городе,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знакомить детей с народными традициями, обычаями.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элементарные знания о событиях Великой Отечественной войны на основе ярких представлений, доступных детям и вызывать у них эмоциональные переживания.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Прививать любовь к Родине, родному городу, семье, родным людям, побуждать детей к выполнению общественно значимых заданий, к добрым делам для семьи, родного дома, детского сада.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проявление сострадания, заботы, внимания к родным и близким, друзьям и сверстникам, к тем, кто о них заботится,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уважение к защитникам Родины, гордость за русский народ, любовь к Родине.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 детей в процессе совместной художественной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нравственно-патриотические чувства у детей через расширение общего кругозора.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совместной деятельности ребенка и его родителей в процессе работы над проектом.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язной\Desktop\Документы с конкурса\1653012957_24-celes-club-p-fon-dlya-prezentatsii-patrioticheskoe-vosp-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1142984"/>
            <a:ext cx="75724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I этап - подготовительный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Выбор темы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Постановка цели и задач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Подбор материалов, дидактических игр, художественной   литературы.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Разработка календарно-тематического плана проекта.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II этап – основной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Непосредственная организация проекта, проведение занятий и различных мероприятий, организация практической деятельности детей.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III этап – заключительный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Обобщение результатов работы, закрепление полученных знаний у детей, формулировка выводов.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Итоговые мероприятия – изготовление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фотоколлажа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«Мой любимый город».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творческих работ.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язной\Desktop\Документы с конкурса\1653012957_24-celes-club-p-fon-dlya-prezentatsii-patrioticheskoe-vosp-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357298"/>
            <a:ext cx="80010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узнают больше о своей семье: о членах семьи, традициях, поймут значимость семьи в жизни каждого человека.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Приобретут умение организовывать сюжетно-ролевые игры на основе имеющихся знаний о семье.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появится интерес к выполнению общественно значимых заданий к добрым делам для семьи, родного дома, детского сада.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Сформируются интерес и первичные представления о малой родине.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Повысится интерес к игровой деятельности.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Появится заинтересованность детей темой «День Победы», проявление их познавательной активности.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Разовьется творческий потенциал при создании творческих работ.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Проявление у родителей воспитанников интереса к участию в реализации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язной\Desktop\Документы с конкурса\1653012957_24-celes-club-p-fon-dlya-prezentatsii-patrioticheskoe-vosp-2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714488"/>
            <a:ext cx="664373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ВЗАИМОДЕЙСТВИЕ С РОДИТЕЛЯМИ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Заинтересовать родителей созданием благоприятных условий для реализации проекта;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Поместить наглядный материал в родительском уголке;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фотографии для создания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фотоколлажа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                «Мой любимый город»;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Совместное творчество, советы для родителей, индивидуальные беседы.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язной\Desktop\Документы с конкурса\1653012977_26-celes-club-p-fon-dlya-prezentatsii-patrioticheskoe-vosp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0481"/>
            <a:ext cx="9144000" cy="68884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7572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Тематический план работы с детьми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Тема  «Моя семья»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Я и моя семья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познание, развитие речи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Аппликация «Полосатый коврик»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стихотворения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Е.А. Благинина «Посидим в тишине»    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речи)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Как ты помогаешь маме?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Праздники в моей семье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Любимые занятия членов нашей семьи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Каждый при деле - домашние обязанности членов семьи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Где работает мама (папа)?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такое хорошо и что такое плохо?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1005</Words>
  <PresentationFormat>Экран (4:3)</PresentationFormat>
  <Paragraphs>169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     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связной</cp:lastModifiedBy>
  <cp:revision>18</cp:revision>
  <dcterms:created xsi:type="dcterms:W3CDTF">2023-05-07T19:15:01Z</dcterms:created>
  <dcterms:modified xsi:type="dcterms:W3CDTF">2023-05-23T19:36:18Z</dcterms:modified>
</cp:coreProperties>
</file>