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75" r:id="rId3"/>
    <p:sldId id="410" r:id="rId4"/>
    <p:sldId id="411" r:id="rId5"/>
    <p:sldId id="396" r:id="rId6"/>
    <p:sldId id="407" r:id="rId7"/>
    <p:sldId id="423" r:id="rId8"/>
    <p:sldId id="31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87792" autoAdjust="0"/>
  </p:normalViewPr>
  <p:slideViewPr>
    <p:cSldViewPr>
      <p:cViewPr varScale="1">
        <p:scale>
          <a:sx n="64" d="100"/>
          <a:sy n="64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7F303-CBD2-4FA3-9F80-48364E2C8E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296EA65-0901-4936-A919-B7F2F6E9986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Содержание работы </a:t>
          </a:r>
        </a:p>
        <a:p>
          <a:pPr>
            <a:spcAft>
              <a:spcPts val="0"/>
            </a:spcAft>
          </a:pPr>
          <a:r>
            <a:rPr lang="ru-RU" dirty="0" smtClean="0"/>
            <a:t>с детьми</a:t>
          </a:r>
          <a:endParaRPr lang="ru-RU" dirty="0"/>
        </a:p>
      </dgm:t>
    </dgm:pt>
    <dgm:pt modelId="{FA68A2ED-D407-44CC-B5EA-3CF74ED8D9C0}" type="parTrans" cxnId="{1A5A8F7D-2D30-4E84-9427-5F287E532CC5}">
      <dgm:prSet/>
      <dgm:spPr/>
      <dgm:t>
        <a:bodyPr/>
        <a:lstStyle/>
        <a:p>
          <a:endParaRPr lang="ru-RU"/>
        </a:p>
      </dgm:t>
    </dgm:pt>
    <dgm:pt modelId="{051B6F59-F559-4485-8350-E9335AD763BD}" type="sibTrans" cxnId="{1A5A8F7D-2D30-4E84-9427-5F287E532CC5}">
      <dgm:prSet/>
      <dgm:spPr/>
      <dgm:t>
        <a:bodyPr/>
        <a:lstStyle/>
        <a:p>
          <a:endParaRPr lang="ru-RU"/>
        </a:p>
      </dgm:t>
    </dgm:pt>
    <dgm:pt modelId="{C273B300-CFB8-48F1-94BA-222BD9956158}">
      <dgm:prSet phldrT="[Текст]"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Исполнение народных и стилизованных песен</a:t>
          </a:r>
          <a:endParaRPr lang="ru-RU" sz="1400" dirty="0"/>
        </a:p>
      </dgm:t>
    </dgm:pt>
    <dgm:pt modelId="{D6C2E954-056E-4672-AC86-1AD2FDB741EB}" type="parTrans" cxnId="{6A0F7257-125C-49CE-8433-125A9017E80B}">
      <dgm:prSet/>
      <dgm:spPr/>
      <dgm:t>
        <a:bodyPr/>
        <a:lstStyle/>
        <a:p>
          <a:endParaRPr lang="ru-RU" dirty="0"/>
        </a:p>
      </dgm:t>
    </dgm:pt>
    <dgm:pt modelId="{6700CBC4-D7BE-4C29-8662-C260A7D66684}" type="sibTrans" cxnId="{6A0F7257-125C-49CE-8433-125A9017E80B}">
      <dgm:prSet/>
      <dgm:spPr/>
      <dgm:t>
        <a:bodyPr/>
        <a:lstStyle/>
        <a:p>
          <a:endParaRPr lang="ru-RU"/>
        </a:p>
      </dgm:t>
    </dgm:pt>
    <dgm:pt modelId="{1BDB05A8-D1BA-4341-A9AB-6247ABEBC902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Знакомство </a:t>
          </a:r>
        </a:p>
        <a:p>
          <a:pPr>
            <a:spcAft>
              <a:spcPts val="0"/>
            </a:spcAft>
          </a:pPr>
          <a:r>
            <a:rPr lang="ru-RU" sz="1400" b="1" dirty="0" smtClean="0"/>
            <a:t>с устным народным творчеством</a:t>
          </a:r>
          <a:endParaRPr lang="ru-RU" sz="1400" b="1" dirty="0"/>
        </a:p>
      </dgm:t>
    </dgm:pt>
    <dgm:pt modelId="{DE9C42D1-91D9-43FE-9F5C-0EE47506D9D6}" type="parTrans" cxnId="{0E47E187-F573-460C-BA78-B78F074E0EE0}">
      <dgm:prSet/>
      <dgm:spPr/>
      <dgm:t>
        <a:bodyPr/>
        <a:lstStyle/>
        <a:p>
          <a:endParaRPr lang="ru-RU"/>
        </a:p>
      </dgm:t>
    </dgm:pt>
    <dgm:pt modelId="{2D7B29C0-56CC-474F-97AF-42BB5F3BADAE}" type="sibTrans" cxnId="{0E47E187-F573-460C-BA78-B78F074E0EE0}">
      <dgm:prSet/>
      <dgm:spPr/>
      <dgm:t>
        <a:bodyPr/>
        <a:lstStyle/>
        <a:p>
          <a:endParaRPr lang="ru-RU"/>
        </a:p>
      </dgm:t>
    </dgm:pt>
    <dgm:pt modelId="{99E56953-4BA1-433F-A396-49FC00BCB07B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Знакомство </a:t>
          </a:r>
        </a:p>
        <a:p>
          <a:pPr>
            <a:spcAft>
              <a:spcPts val="0"/>
            </a:spcAft>
          </a:pPr>
          <a:r>
            <a:rPr lang="ru-RU" sz="1400" b="1" dirty="0" smtClean="0"/>
            <a:t>с песенно-танцевальными народными формами</a:t>
          </a:r>
          <a:endParaRPr lang="ru-RU" sz="1400" dirty="0" smtClean="0"/>
        </a:p>
      </dgm:t>
    </dgm:pt>
    <dgm:pt modelId="{47C7E17A-C5EF-4D7A-894D-779275EA2880}" type="parTrans" cxnId="{4F73C012-9ACC-457D-9D44-1589E866204B}">
      <dgm:prSet/>
      <dgm:spPr/>
      <dgm:t>
        <a:bodyPr/>
        <a:lstStyle/>
        <a:p>
          <a:endParaRPr lang="ru-RU"/>
        </a:p>
      </dgm:t>
    </dgm:pt>
    <dgm:pt modelId="{E17BC6ED-08E7-493D-8012-3AB58CA07430}" type="sibTrans" cxnId="{4F73C012-9ACC-457D-9D44-1589E866204B}">
      <dgm:prSet/>
      <dgm:spPr/>
      <dgm:t>
        <a:bodyPr/>
        <a:lstStyle/>
        <a:p>
          <a:endParaRPr lang="ru-RU"/>
        </a:p>
      </dgm:t>
    </dgm:pt>
    <dgm:pt modelId="{E3C695AF-84DB-4B3B-8D08-6CC5A57CF645}">
      <dgm:prSet custT="1"/>
      <dgm:spPr/>
      <dgm:t>
        <a:bodyPr/>
        <a:lstStyle/>
        <a:p>
          <a:endParaRPr lang="ru-RU" sz="1400" dirty="0" smtClean="0"/>
        </a:p>
        <a:p>
          <a:r>
            <a:rPr lang="ru-RU" sz="1400" b="1" dirty="0" smtClean="0"/>
            <a:t>Включение фольклорного материала в развлечения, самостоятельную деятельность</a:t>
          </a:r>
          <a:endParaRPr lang="ru-RU" sz="1400" b="1" dirty="0"/>
        </a:p>
      </dgm:t>
    </dgm:pt>
    <dgm:pt modelId="{E49BBACA-B5DE-4ADB-8150-3E68990A7302}" type="parTrans" cxnId="{A785532C-BB5F-4B89-8070-E448D4AAAB81}">
      <dgm:prSet/>
      <dgm:spPr/>
      <dgm:t>
        <a:bodyPr/>
        <a:lstStyle/>
        <a:p>
          <a:endParaRPr lang="ru-RU"/>
        </a:p>
      </dgm:t>
    </dgm:pt>
    <dgm:pt modelId="{7FE8F570-D947-49CD-879B-CDD7F60B64FB}" type="sibTrans" cxnId="{A785532C-BB5F-4B89-8070-E448D4AAAB81}">
      <dgm:prSet/>
      <dgm:spPr/>
      <dgm:t>
        <a:bodyPr/>
        <a:lstStyle/>
        <a:p>
          <a:endParaRPr lang="ru-RU"/>
        </a:p>
      </dgm:t>
    </dgm:pt>
    <dgm:pt modelId="{15B72E33-9027-428C-A1ED-868ECE820202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Погружение </a:t>
          </a:r>
        </a:p>
        <a:p>
          <a:pPr>
            <a:spcAft>
              <a:spcPts val="0"/>
            </a:spcAft>
          </a:pPr>
          <a:r>
            <a:rPr lang="ru-RU" sz="1400" b="1" dirty="0" smtClean="0"/>
            <a:t>в быт</a:t>
          </a:r>
        </a:p>
      </dgm:t>
    </dgm:pt>
    <dgm:pt modelId="{C58D14F2-D9CD-4869-AADB-C43A9117E4A9}" type="parTrans" cxnId="{4D48508B-333B-4D02-9C57-278204478448}">
      <dgm:prSet/>
      <dgm:spPr/>
      <dgm:t>
        <a:bodyPr/>
        <a:lstStyle/>
        <a:p>
          <a:endParaRPr lang="ru-RU"/>
        </a:p>
      </dgm:t>
    </dgm:pt>
    <dgm:pt modelId="{0EAAB0A0-B387-40EA-B76D-FBA40070A938}" type="sibTrans" cxnId="{4D48508B-333B-4D02-9C57-278204478448}">
      <dgm:prSet/>
      <dgm:spPr/>
      <dgm:t>
        <a:bodyPr/>
        <a:lstStyle/>
        <a:p>
          <a:endParaRPr lang="ru-RU"/>
        </a:p>
      </dgm:t>
    </dgm:pt>
    <dgm:pt modelId="{A496AA17-3C1B-4A9C-A0C3-8F8BFA1A5E3C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Знакомство </a:t>
          </a:r>
        </a:p>
        <a:p>
          <a:pPr>
            <a:spcAft>
              <a:spcPts val="0"/>
            </a:spcAft>
          </a:pPr>
          <a:r>
            <a:rPr lang="ru-RU" sz="1400" b="1" dirty="0" smtClean="0"/>
            <a:t>с русскими народными музыкальными инструментами</a:t>
          </a:r>
          <a:endParaRPr lang="ru-RU" sz="1400" b="1" dirty="0"/>
        </a:p>
      </dgm:t>
    </dgm:pt>
    <dgm:pt modelId="{383B8DBF-89BC-47ED-9CE0-0A8A3FC35207}" type="parTrans" cxnId="{6106FF88-6364-4939-8723-8E703A539D61}">
      <dgm:prSet/>
      <dgm:spPr/>
      <dgm:t>
        <a:bodyPr/>
        <a:lstStyle/>
        <a:p>
          <a:endParaRPr lang="ru-RU"/>
        </a:p>
      </dgm:t>
    </dgm:pt>
    <dgm:pt modelId="{ABD31EF0-4FA9-4761-828F-1AF8F21F3392}" type="sibTrans" cxnId="{6106FF88-6364-4939-8723-8E703A539D61}">
      <dgm:prSet/>
      <dgm:spPr/>
      <dgm:t>
        <a:bodyPr/>
        <a:lstStyle/>
        <a:p>
          <a:endParaRPr lang="ru-RU"/>
        </a:p>
      </dgm:t>
    </dgm:pt>
    <dgm:pt modelId="{86A9CF0E-5FFC-415A-A410-A2BA64AD0003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Занятия познавательного цикла</a:t>
          </a:r>
          <a:endParaRPr lang="ru-RU" sz="1400" b="1" dirty="0"/>
        </a:p>
      </dgm:t>
    </dgm:pt>
    <dgm:pt modelId="{D987402F-36C9-40B1-A3FA-82928AB2CD05}" type="parTrans" cxnId="{5B4B75E4-0FA5-4938-B09E-F87364227578}">
      <dgm:prSet/>
      <dgm:spPr/>
      <dgm:t>
        <a:bodyPr/>
        <a:lstStyle/>
        <a:p>
          <a:endParaRPr lang="ru-RU"/>
        </a:p>
      </dgm:t>
    </dgm:pt>
    <dgm:pt modelId="{A8B5E32D-36FD-4D6E-B9AC-84B2E75DC576}" type="sibTrans" cxnId="{5B4B75E4-0FA5-4938-B09E-F87364227578}">
      <dgm:prSet/>
      <dgm:spPr/>
      <dgm:t>
        <a:bodyPr/>
        <a:lstStyle/>
        <a:p>
          <a:endParaRPr lang="ru-RU"/>
        </a:p>
      </dgm:t>
    </dgm:pt>
    <dgm:pt modelId="{40A1F9E1-E6C2-45A4-9AE4-DD5D18A7C693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400" b="1" dirty="0" smtClean="0"/>
            <a:t>Знакомство </a:t>
          </a:r>
        </a:p>
        <a:p>
          <a:pPr>
            <a:spcAft>
              <a:spcPts val="0"/>
            </a:spcAft>
          </a:pPr>
          <a:r>
            <a:rPr lang="ru-RU" sz="1400" b="1" dirty="0" smtClean="0"/>
            <a:t>с русскими народными играми</a:t>
          </a:r>
          <a:endParaRPr lang="ru-RU" sz="1400" dirty="0"/>
        </a:p>
      </dgm:t>
    </dgm:pt>
    <dgm:pt modelId="{1E36C9A0-DF51-45CE-9EDD-D1B77A1A213D}" type="sibTrans" cxnId="{1B313B08-F6D1-45CB-A3B0-15A954BAF502}">
      <dgm:prSet/>
      <dgm:spPr/>
      <dgm:t>
        <a:bodyPr/>
        <a:lstStyle/>
        <a:p>
          <a:endParaRPr lang="ru-RU"/>
        </a:p>
      </dgm:t>
    </dgm:pt>
    <dgm:pt modelId="{12442C33-B401-4AA9-9629-D60EC34EB8EB}" type="parTrans" cxnId="{1B313B08-F6D1-45CB-A3B0-15A954BAF502}">
      <dgm:prSet/>
      <dgm:spPr/>
      <dgm:t>
        <a:bodyPr/>
        <a:lstStyle/>
        <a:p>
          <a:endParaRPr lang="ru-RU"/>
        </a:p>
      </dgm:t>
    </dgm:pt>
    <dgm:pt modelId="{5EA515CB-48F8-41BD-A9A6-3EC7051E334F}" type="pres">
      <dgm:prSet presAssocID="{F797F303-CBD2-4FA3-9F80-48364E2C8E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55847-B726-4D6D-B080-3B709713EC7C}" type="pres">
      <dgm:prSet presAssocID="{5296EA65-0901-4936-A919-B7F2F6E99863}" presName="centerShape" presStyleLbl="node0" presStyleIdx="0" presStyleCnt="1" custScaleX="159880" custScaleY="121117" custLinFactNeighborX="-259" custLinFactNeighborY="812"/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D188B95F-A58F-4303-8800-70A1D8E82679}" type="pres">
      <dgm:prSet presAssocID="{D6C2E954-056E-4672-AC86-1AD2FDB741EB}" presName="parTrans" presStyleLbl="sibTrans2D1" presStyleIdx="0" presStyleCnt="8" custScaleX="221399"/>
      <dgm:spPr/>
      <dgm:t>
        <a:bodyPr/>
        <a:lstStyle/>
        <a:p>
          <a:endParaRPr lang="ru-RU"/>
        </a:p>
      </dgm:t>
    </dgm:pt>
    <dgm:pt modelId="{DB8A809D-FCDF-4A9F-83F1-BDF8218C954F}" type="pres">
      <dgm:prSet presAssocID="{D6C2E954-056E-4672-AC86-1AD2FDB741EB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97FD0291-797A-42D7-B044-7BFAD478C9EC}" type="pres">
      <dgm:prSet presAssocID="{C273B300-CFB8-48F1-94BA-222BD9956158}" presName="node" presStyleLbl="node1" presStyleIdx="0" presStyleCnt="8" custScaleX="186431" custScaleY="121974" custRadScaleRad="96709" custRadScaleInc="935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885AB24B-3A50-4FC6-9194-78296530B683}" type="pres">
      <dgm:prSet presAssocID="{DE9C42D1-91D9-43FE-9F5C-0EE47506D9D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93A3F921-0577-4E0B-AF32-0AB095241F45}" type="pres">
      <dgm:prSet presAssocID="{DE9C42D1-91D9-43FE-9F5C-0EE47506D9D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C45D15B-B7AE-4710-B3EE-93DE675242B6}" type="pres">
      <dgm:prSet presAssocID="{1BDB05A8-D1BA-4341-A9AB-6247ABEBC902}" presName="node" presStyleLbl="node1" presStyleIdx="1" presStyleCnt="8" custScaleX="172850" custScaleY="137596" custRadScaleRad="140769" custRadScaleInc="41566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5DB44081-B254-4B2D-8C57-F561FB543987}" type="pres">
      <dgm:prSet presAssocID="{47C7E17A-C5EF-4D7A-894D-779275EA2880}" presName="parTrans" presStyleLbl="sibTrans2D1" presStyleIdx="2" presStyleCnt="8" custScaleX="160551" custScaleY="81092" custLinFactNeighborX="30116" custLinFactNeighborY="-7525"/>
      <dgm:spPr/>
      <dgm:t>
        <a:bodyPr/>
        <a:lstStyle/>
        <a:p>
          <a:endParaRPr lang="ru-RU"/>
        </a:p>
      </dgm:t>
    </dgm:pt>
    <dgm:pt modelId="{D4CFF49B-7A12-4413-B6A7-0BB471DB50F9}" type="pres">
      <dgm:prSet presAssocID="{47C7E17A-C5EF-4D7A-894D-779275EA2880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C589121-F521-4237-9FB9-52B77E99E32F}" type="pres">
      <dgm:prSet presAssocID="{99E56953-4BA1-433F-A396-49FC00BCB07B}" presName="node" presStyleLbl="node1" presStyleIdx="2" presStyleCnt="8" custScaleX="175806" custScaleY="139722" custRadScaleRad="125083" custRadScaleInc="-430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7EB4B45F-CA82-4874-A01A-312A9E360F0A}" type="pres">
      <dgm:prSet presAssocID="{E49BBACA-B5DE-4ADB-8150-3E68990A7302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B874FA-BB82-4EC8-BD35-23F7D7F39959}" type="pres">
      <dgm:prSet presAssocID="{E49BBACA-B5DE-4ADB-8150-3E68990A7302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CAB336A3-DF0E-49B9-83E3-A5B4CA4D0AAE}" type="pres">
      <dgm:prSet presAssocID="{E3C695AF-84DB-4B3B-8D08-6CC5A57CF645}" presName="node" presStyleLbl="node1" presStyleIdx="3" presStyleCnt="8" custScaleX="200246" custScaleY="138801" custRadScaleRad="139435" custRadScaleInc="-29970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28ED591A-864B-45F9-A84B-B538E75B08E7}" type="pres">
      <dgm:prSet presAssocID="{C58D14F2-D9CD-4869-AADB-C43A9117E4A9}" presName="parTrans" presStyleLbl="sibTrans2D1" presStyleIdx="4" presStyleCnt="8" custScaleX="143461" custScaleY="91088" custLinFactNeighborX="6920" custLinFactNeighborY="-2181"/>
      <dgm:spPr/>
      <dgm:t>
        <a:bodyPr/>
        <a:lstStyle/>
        <a:p>
          <a:endParaRPr lang="ru-RU"/>
        </a:p>
      </dgm:t>
    </dgm:pt>
    <dgm:pt modelId="{E7E45B2C-1033-47FF-A921-2A6DB16C5AEB}" type="pres">
      <dgm:prSet presAssocID="{C58D14F2-D9CD-4869-AADB-C43A9117E4A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0FCC62B-2100-4B87-9AEF-AD7C39903BD6}" type="pres">
      <dgm:prSet presAssocID="{15B72E33-9027-428C-A1ED-868ECE820202}" presName="node" presStyleLbl="node1" presStyleIdx="4" presStyleCnt="8" custScaleX="143284" custScaleY="108404" custRadScaleRad="97535" custRadScaleInc="-3758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02A725A3-CF08-4051-9853-8F860D52EEBE}" type="pres">
      <dgm:prSet presAssocID="{383B8DBF-89BC-47ED-9CE0-0A8A3FC3520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3A52088-FDD8-488C-B971-C33FD1D96029}" type="pres">
      <dgm:prSet presAssocID="{383B8DBF-89BC-47ED-9CE0-0A8A3FC3520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CC9C70D9-FB88-42E4-98FA-7906DFC90145}" type="pres">
      <dgm:prSet presAssocID="{A496AA17-3C1B-4A9C-A0C3-8F8BFA1A5E3C}" presName="node" presStyleLbl="node1" presStyleIdx="5" presStyleCnt="8" custScaleX="212744" custScaleY="141395" custRadScaleRad="142905" custRadScaleInc="39929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44ABA61E-E05B-41E0-8083-2D34C67596EF}" type="pres">
      <dgm:prSet presAssocID="{D987402F-36C9-40B1-A3FA-82928AB2CD05}" presName="parTrans" presStyleLbl="sibTrans2D1" presStyleIdx="6" presStyleCnt="8" custScaleX="130305" custScaleY="83128" custLinFactNeighborX="-4023" custLinFactNeighborY="-21293"/>
      <dgm:spPr/>
      <dgm:t>
        <a:bodyPr/>
        <a:lstStyle/>
        <a:p>
          <a:endParaRPr lang="ru-RU"/>
        </a:p>
      </dgm:t>
    </dgm:pt>
    <dgm:pt modelId="{0C68C654-2A4E-4826-BCB2-0C82B05EFB6F}" type="pres">
      <dgm:prSet presAssocID="{D987402F-36C9-40B1-A3FA-82928AB2CD0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9CEBAB8-7B2E-41E2-91CF-96BF6BE49016}" type="pres">
      <dgm:prSet presAssocID="{86A9CF0E-5FFC-415A-A410-A2BA64AD0003}" presName="node" presStyleLbl="node1" presStyleIdx="6" presStyleCnt="8" custScaleX="172120" custScaleY="135285" custRadScaleRad="126462" custRadScaleInc="-2811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4A698709-BA2D-4C83-84BD-E94B92113565}" type="pres">
      <dgm:prSet presAssocID="{12442C33-B401-4AA9-9629-D60EC34EB8E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77F6DC9-19F0-42ED-A945-FA3347A9B33D}" type="pres">
      <dgm:prSet presAssocID="{12442C33-B401-4AA9-9629-D60EC34EB8E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6314A29-48BD-4A6F-8B1B-822B84D0E052}" type="pres">
      <dgm:prSet presAssocID="{40A1F9E1-E6C2-45A4-9AE4-DD5D18A7C693}" presName="node" presStyleLbl="node1" presStyleIdx="7" presStyleCnt="8" custScaleX="170893" custScaleY="136220" custRadScaleRad="143226" custRadScaleInc="-41016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</dgm:ptLst>
  <dgm:cxnLst>
    <dgm:cxn modelId="{69A46E5C-834E-43BB-BFE5-F1BC6244AB74}" type="presOf" srcId="{47C7E17A-C5EF-4D7A-894D-779275EA2880}" destId="{D4CFF49B-7A12-4413-B6A7-0BB471DB50F9}" srcOrd="1" destOrd="0" presId="urn:microsoft.com/office/officeart/2005/8/layout/radial5"/>
    <dgm:cxn modelId="{D1F944E8-E87E-4471-8565-E4FA6923EC08}" type="presOf" srcId="{C58D14F2-D9CD-4869-AADB-C43A9117E4A9}" destId="{28ED591A-864B-45F9-A84B-B538E75B08E7}" srcOrd="0" destOrd="0" presId="urn:microsoft.com/office/officeart/2005/8/layout/radial5"/>
    <dgm:cxn modelId="{D6DBB241-11F7-4EB2-9E60-282C12812D72}" type="presOf" srcId="{DE9C42D1-91D9-43FE-9F5C-0EE47506D9D6}" destId="{93A3F921-0577-4E0B-AF32-0AB095241F45}" srcOrd="1" destOrd="0" presId="urn:microsoft.com/office/officeart/2005/8/layout/radial5"/>
    <dgm:cxn modelId="{1A5A8F7D-2D30-4E84-9427-5F287E532CC5}" srcId="{F797F303-CBD2-4FA3-9F80-48364E2C8E12}" destId="{5296EA65-0901-4936-A919-B7F2F6E99863}" srcOrd="0" destOrd="0" parTransId="{FA68A2ED-D407-44CC-B5EA-3CF74ED8D9C0}" sibTransId="{051B6F59-F559-4485-8350-E9335AD763BD}"/>
    <dgm:cxn modelId="{F746A033-3911-45F6-B165-09EA9000A161}" type="presOf" srcId="{99E56953-4BA1-433F-A396-49FC00BCB07B}" destId="{FC589121-F521-4237-9FB9-52B77E99E32F}" srcOrd="0" destOrd="0" presId="urn:microsoft.com/office/officeart/2005/8/layout/radial5"/>
    <dgm:cxn modelId="{062560C1-4C96-40FB-B367-FA2586A7505E}" type="presOf" srcId="{C273B300-CFB8-48F1-94BA-222BD9956158}" destId="{97FD0291-797A-42D7-B044-7BFAD478C9EC}" srcOrd="0" destOrd="0" presId="urn:microsoft.com/office/officeart/2005/8/layout/radial5"/>
    <dgm:cxn modelId="{0E47E187-F573-460C-BA78-B78F074E0EE0}" srcId="{5296EA65-0901-4936-A919-B7F2F6E99863}" destId="{1BDB05A8-D1BA-4341-A9AB-6247ABEBC902}" srcOrd="1" destOrd="0" parTransId="{DE9C42D1-91D9-43FE-9F5C-0EE47506D9D6}" sibTransId="{2D7B29C0-56CC-474F-97AF-42BB5F3BADAE}"/>
    <dgm:cxn modelId="{56F597B2-4715-481E-80DF-D67B5655723C}" type="presOf" srcId="{12442C33-B401-4AA9-9629-D60EC34EB8EB}" destId="{577F6DC9-19F0-42ED-A945-FA3347A9B33D}" srcOrd="1" destOrd="0" presId="urn:microsoft.com/office/officeart/2005/8/layout/radial5"/>
    <dgm:cxn modelId="{E08CF11E-D417-4919-B83E-DEE7B81A189D}" type="presOf" srcId="{D987402F-36C9-40B1-A3FA-82928AB2CD05}" destId="{0C68C654-2A4E-4826-BCB2-0C82B05EFB6F}" srcOrd="1" destOrd="0" presId="urn:microsoft.com/office/officeart/2005/8/layout/radial5"/>
    <dgm:cxn modelId="{6A4793F7-B34B-4A26-9962-D1894357AC5F}" type="presOf" srcId="{12442C33-B401-4AA9-9629-D60EC34EB8EB}" destId="{4A698709-BA2D-4C83-84BD-E94B92113565}" srcOrd="0" destOrd="0" presId="urn:microsoft.com/office/officeart/2005/8/layout/radial5"/>
    <dgm:cxn modelId="{02C03605-1749-494D-8FEE-520C920E5AB0}" type="presOf" srcId="{E49BBACA-B5DE-4ADB-8150-3E68990A7302}" destId="{7EB4B45F-CA82-4874-A01A-312A9E360F0A}" srcOrd="0" destOrd="0" presId="urn:microsoft.com/office/officeart/2005/8/layout/radial5"/>
    <dgm:cxn modelId="{4D48508B-333B-4D02-9C57-278204478448}" srcId="{5296EA65-0901-4936-A919-B7F2F6E99863}" destId="{15B72E33-9027-428C-A1ED-868ECE820202}" srcOrd="4" destOrd="0" parTransId="{C58D14F2-D9CD-4869-AADB-C43A9117E4A9}" sibTransId="{0EAAB0A0-B387-40EA-B76D-FBA40070A938}"/>
    <dgm:cxn modelId="{F070E275-3BFD-4562-B82E-5567823DC142}" type="presOf" srcId="{D6C2E954-056E-4672-AC86-1AD2FDB741EB}" destId="{DB8A809D-FCDF-4A9F-83F1-BDF8218C954F}" srcOrd="1" destOrd="0" presId="urn:microsoft.com/office/officeart/2005/8/layout/radial5"/>
    <dgm:cxn modelId="{1B313B08-F6D1-45CB-A3B0-15A954BAF502}" srcId="{5296EA65-0901-4936-A919-B7F2F6E99863}" destId="{40A1F9E1-E6C2-45A4-9AE4-DD5D18A7C693}" srcOrd="7" destOrd="0" parTransId="{12442C33-B401-4AA9-9629-D60EC34EB8EB}" sibTransId="{1E36C9A0-DF51-45CE-9EDD-D1B77A1A213D}"/>
    <dgm:cxn modelId="{62741C50-5517-4257-A474-C94614519377}" type="presOf" srcId="{383B8DBF-89BC-47ED-9CE0-0A8A3FC35207}" destId="{53A52088-FDD8-488C-B971-C33FD1D96029}" srcOrd="1" destOrd="0" presId="urn:microsoft.com/office/officeart/2005/8/layout/radial5"/>
    <dgm:cxn modelId="{6EC60FDD-D517-4E3A-8E02-666573D57C4C}" type="presOf" srcId="{15B72E33-9027-428C-A1ED-868ECE820202}" destId="{D0FCC62B-2100-4B87-9AEF-AD7C39903BD6}" srcOrd="0" destOrd="0" presId="urn:microsoft.com/office/officeart/2005/8/layout/radial5"/>
    <dgm:cxn modelId="{C2131E55-38AB-494C-9E38-8BBEA9509E56}" type="presOf" srcId="{383B8DBF-89BC-47ED-9CE0-0A8A3FC35207}" destId="{02A725A3-CF08-4051-9853-8F860D52EEBE}" srcOrd="0" destOrd="0" presId="urn:microsoft.com/office/officeart/2005/8/layout/radial5"/>
    <dgm:cxn modelId="{C99B2996-FCBF-4762-A0A0-B1EF33530CCF}" type="presOf" srcId="{A496AA17-3C1B-4A9C-A0C3-8F8BFA1A5E3C}" destId="{CC9C70D9-FB88-42E4-98FA-7906DFC90145}" srcOrd="0" destOrd="0" presId="urn:microsoft.com/office/officeart/2005/8/layout/radial5"/>
    <dgm:cxn modelId="{9EA9A3A7-A304-49F3-BBB4-CB927055E11B}" type="presOf" srcId="{5296EA65-0901-4936-A919-B7F2F6E99863}" destId="{11A55847-B726-4D6D-B080-3B709713EC7C}" srcOrd="0" destOrd="0" presId="urn:microsoft.com/office/officeart/2005/8/layout/radial5"/>
    <dgm:cxn modelId="{EB101D6F-F586-45E3-A122-D522D713A53F}" type="presOf" srcId="{E3C695AF-84DB-4B3B-8D08-6CC5A57CF645}" destId="{CAB336A3-DF0E-49B9-83E3-A5B4CA4D0AAE}" srcOrd="0" destOrd="0" presId="urn:microsoft.com/office/officeart/2005/8/layout/radial5"/>
    <dgm:cxn modelId="{3C6DBFC2-D1C1-48AC-B529-2D65A2C50096}" type="presOf" srcId="{1BDB05A8-D1BA-4341-A9AB-6247ABEBC902}" destId="{0C45D15B-B7AE-4710-B3EE-93DE675242B6}" srcOrd="0" destOrd="0" presId="urn:microsoft.com/office/officeart/2005/8/layout/radial5"/>
    <dgm:cxn modelId="{A785532C-BB5F-4B89-8070-E448D4AAAB81}" srcId="{5296EA65-0901-4936-A919-B7F2F6E99863}" destId="{E3C695AF-84DB-4B3B-8D08-6CC5A57CF645}" srcOrd="3" destOrd="0" parTransId="{E49BBACA-B5DE-4ADB-8150-3E68990A7302}" sibTransId="{7FE8F570-D947-49CD-879B-CDD7F60B64FB}"/>
    <dgm:cxn modelId="{B0773C44-01AA-4861-BAD6-95D52E19157D}" type="presOf" srcId="{C58D14F2-D9CD-4869-AADB-C43A9117E4A9}" destId="{E7E45B2C-1033-47FF-A921-2A6DB16C5AEB}" srcOrd="1" destOrd="0" presId="urn:microsoft.com/office/officeart/2005/8/layout/radial5"/>
    <dgm:cxn modelId="{6A0F7257-125C-49CE-8433-125A9017E80B}" srcId="{5296EA65-0901-4936-A919-B7F2F6E99863}" destId="{C273B300-CFB8-48F1-94BA-222BD9956158}" srcOrd="0" destOrd="0" parTransId="{D6C2E954-056E-4672-AC86-1AD2FDB741EB}" sibTransId="{6700CBC4-D7BE-4C29-8662-C260A7D66684}"/>
    <dgm:cxn modelId="{D557F730-C3C5-43A4-8F94-6B85A5755DB9}" type="presOf" srcId="{E49BBACA-B5DE-4ADB-8150-3E68990A7302}" destId="{47B874FA-BB82-4EC8-BD35-23F7D7F39959}" srcOrd="1" destOrd="0" presId="urn:microsoft.com/office/officeart/2005/8/layout/radial5"/>
    <dgm:cxn modelId="{A2B344EE-07C1-49F0-BCC9-94BC2EE2239A}" type="presOf" srcId="{86A9CF0E-5FFC-415A-A410-A2BA64AD0003}" destId="{B9CEBAB8-7B2E-41E2-91CF-96BF6BE49016}" srcOrd="0" destOrd="0" presId="urn:microsoft.com/office/officeart/2005/8/layout/radial5"/>
    <dgm:cxn modelId="{D6DC7772-3610-4D7E-9009-8131713E1583}" type="presOf" srcId="{40A1F9E1-E6C2-45A4-9AE4-DD5D18A7C693}" destId="{46314A29-48BD-4A6F-8B1B-822B84D0E052}" srcOrd="0" destOrd="0" presId="urn:microsoft.com/office/officeart/2005/8/layout/radial5"/>
    <dgm:cxn modelId="{AA59786C-DC7C-4258-A095-A0A236D2F4ED}" type="presOf" srcId="{D6C2E954-056E-4672-AC86-1AD2FDB741EB}" destId="{D188B95F-A58F-4303-8800-70A1D8E82679}" srcOrd="0" destOrd="0" presId="urn:microsoft.com/office/officeart/2005/8/layout/radial5"/>
    <dgm:cxn modelId="{55414BC1-C35E-4FD5-B815-8F1FBC39E56A}" type="presOf" srcId="{F797F303-CBD2-4FA3-9F80-48364E2C8E12}" destId="{5EA515CB-48F8-41BD-A9A6-3EC7051E334F}" srcOrd="0" destOrd="0" presId="urn:microsoft.com/office/officeart/2005/8/layout/radial5"/>
    <dgm:cxn modelId="{DA32A471-C462-477B-A6BC-3DA55A7BA95D}" type="presOf" srcId="{DE9C42D1-91D9-43FE-9F5C-0EE47506D9D6}" destId="{885AB24B-3A50-4FC6-9194-78296530B683}" srcOrd="0" destOrd="0" presId="urn:microsoft.com/office/officeart/2005/8/layout/radial5"/>
    <dgm:cxn modelId="{4696500E-7F89-4E39-B840-994A68197F97}" type="presOf" srcId="{D987402F-36C9-40B1-A3FA-82928AB2CD05}" destId="{44ABA61E-E05B-41E0-8083-2D34C67596EF}" srcOrd="0" destOrd="0" presId="urn:microsoft.com/office/officeart/2005/8/layout/radial5"/>
    <dgm:cxn modelId="{4F73C012-9ACC-457D-9D44-1589E866204B}" srcId="{5296EA65-0901-4936-A919-B7F2F6E99863}" destId="{99E56953-4BA1-433F-A396-49FC00BCB07B}" srcOrd="2" destOrd="0" parTransId="{47C7E17A-C5EF-4D7A-894D-779275EA2880}" sibTransId="{E17BC6ED-08E7-493D-8012-3AB58CA07430}"/>
    <dgm:cxn modelId="{C74B2448-B757-4110-9BFE-D39B0BBA4F78}" type="presOf" srcId="{47C7E17A-C5EF-4D7A-894D-779275EA2880}" destId="{5DB44081-B254-4B2D-8C57-F561FB543987}" srcOrd="0" destOrd="0" presId="urn:microsoft.com/office/officeart/2005/8/layout/radial5"/>
    <dgm:cxn modelId="{6106FF88-6364-4939-8723-8E703A539D61}" srcId="{5296EA65-0901-4936-A919-B7F2F6E99863}" destId="{A496AA17-3C1B-4A9C-A0C3-8F8BFA1A5E3C}" srcOrd="5" destOrd="0" parTransId="{383B8DBF-89BC-47ED-9CE0-0A8A3FC35207}" sibTransId="{ABD31EF0-4FA9-4761-828F-1AF8F21F3392}"/>
    <dgm:cxn modelId="{5B4B75E4-0FA5-4938-B09E-F87364227578}" srcId="{5296EA65-0901-4936-A919-B7F2F6E99863}" destId="{86A9CF0E-5FFC-415A-A410-A2BA64AD0003}" srcOrd="6" destOrd="0" parTransId="{D987402F-36C9-40B1-A3FA-82928AB2CD05}" sibTransId="{A8B5E32D-36FD-4D6E-B9AC-84B2E75DC576}"/>
    <dgm:cxn modelId="{D6979BAD-999D-491A-9B28-2FB8A7AA6E8E}" type="presParOf" srcId="{5EA515CB-48F8-41BD-A9A6-3EC7051E334F}" destId="{11A55847-B726-4D6D-B080-3B709713EC7C}" srcOrd="0" destOrd="0" presId="urn:microsoft.com/office/officeart/2005/8/layout/radial5"/>
    <dgm:cxn modelId="{29E42EB1-DD02-483E-AEFB-87757CF3E391}" type="presParOf" srcId="{5EA515CB-48F8-41BD-A9A6-3EC7051E334F}" destId="{D188B95F-A58F-4303-8800-70A1D8E82679}" srcOrd="1" destOrd="0" presId="urn:microsoft.com/office/officeart/2005/8/layout/radial5"/>
    <dgm:cxn modelId="{04F0F8A5-2F6E-4FE4-BDAE-9AEC60436559}" type="presParOf" srcId="{D188B95F-A58F-4303-8800-70A1D8E82679}" destId="{DB8A809D-FCDF-4A9F-83F1-BDF8218C954F}" srcOrd="0" destOrd="0" presId="urn:microsoft.com/office/officeart/2005/8/layout/radial5"/>
    <dgm:cxn modelId="{B56A8C33-48A4-41FC-B44D-BB1287DBC6AD}" type="presParOf" srcId="{5EA515CB-48F8-41BD-A9A6-3EC7051E334F}" destId="{97FD0291-797A-42D7-B044-7BFAD478C9EC}" srcOrd="2" destOrd="0" presId="urn:microsoft.com/office/officeart/2005/8/layout/radial5"/>
    <dgm:cxn modelId="{0F239A71-6E15-4BDD-B7D0-F0D59ACCD0BE}" type="presParOf" srcId="{5EA515CB-48F8-41BD-A9A6-3EC7051E334F}" destId="{885AB24B-3A50-4FC6-9194-78296530B683}" srcOrd="3" destOrd="0" presId="urn:microsoft.com/office/officeart/2005/8/layout/radial5"/>
    <dgm:cxn modelId="{AD2974CB-01C0-44A4-B9E7-3A0A945AB839}" type="presParOf" srcId="{885AB24B-3A50-4FC6-9194-78296530B683}" destId="{93A3F921-0577-4E0B-AF32-0AB095241F45}" srcOrd="0" destOrd="0" presId="urn:microsoft.com/office/officeart/2005/8/layout/radial5"/>
    <dgm:cxn modelId="{2779C445-E2B7-4808-9AB9-61B510A711A0}" type="presParOf" srcId="{5EA515CB-48F8-41BD-A9A6-3EC7051E334F}" destId="{0C45D15B-B7AE-4710-B3EE-93DE675242B6}" srcOrd="4" destOrd="0" presId="urn:microsoft.com/office/officeart/2005/8/layout/radial5"/>
    <dgm:cxn modelId="{4EC16ED9-8667-4444-B45A-978B4946F155}" type="presParOf" srcId="{5EA515CB-48F8-41BD-A9A6-3EC7051E334F}" destId="{5DB44081-B254-4B2D-8C57-F561FB543987}" srcOrd="5" destOrd="0" presId="urn:microsoft.com/office/officeart/2005/8/layout/radial5"/>
    <dgm:cxn modelId="{8968A322-7830-49CD-B9B4-06A1A05478C5}" type="presParOf" srcId="{5DB44081-B254-4B2D-8C57-F561FB543987}" destId="{D4CFF49B-7A12-4413-B6A7-0BB471DB50F9}" srcOrd="0" destOrd="0" presId="urn:microsoft.com/office/officeart/2005/8/layout/radial5"/>
    <dgm:cxn modelId="{5B74BC0A-FE25-4CB7-A786-FD3F95A7231D}" type="presParOf" srcId="{5EA515CB-48F8-41BD-A9A6-3EC7051E334F}" destId="{FC589121-F521-4237-9FB9-52B77E99E32F}" srcOrd="6" destOrd="0" presId="urn:microsoft.com/office/officeart/2005/8/layout/radial5"/>
    <dgm:cxn modelId="{07D371A1-31B3-4FDB-B9EB-88E9F41BD909}" type="presParOf" srcId="{5EA515CB-48F8-41BD-A9A6-3EC7051E334F}" destId="{7EB4B45F-CA82-4874-A01A-312A9E360F0A}" srcOrd="7" destOrd="0" presId="urn:microsoft.com/office/officeart/2005/8/layout/radial5"/>
    <dgm:cxn modelId="{870129BB-5340-419A-BDB2-A17B78BD5435}" type="presParOf" srcId="{7EB4B45F-CA82-4874-A01A-312A9E360F0A}" destId="{47B874FA-BB82-4EC8-BD35-23F7D7F39959}" srcOrd="0" destOrd="0" presId="urn:microsoft.com/office/officeart/2005/8/layout/radial5"/>
    <dgm:cxn modelId="{D32F7C15-8546-44D1-AA09-83C3243244EE}" type="presParOf" srcId="{5EA515CB-48F8-41BD-A9A6-3EC7051E334F}" destId="{CAB336A3-DF0E-49B9-83E3-A5B4CA4D0AAE}" srcOrd="8" destOrd="0" presId="urn:microsoft.com/office/officeart/2005/8/layout/radial5"/>
    <dgm:cxn modelId="{1833F25D-69D0-4E0E-93E8-CDAC79E96997}" type="presParOf" srcId="{5EA515CB-48F8-41BD-A9A6-3EC7051E334F}" destId="{28ED591A-864B-45F9-A84B-B538E75B08E7}" srcOrd="9" destOrd="0" presId="urn:microsoft.com/office/officeart/2005/8/layout/radial5"/>
    <dgm:cxn modelId="{66D32B68-A2EC-45B8-80CD-D7AB82C8C0FC}" type="presParOf" srcId="{28ED591A-864B-45F9-A84B-B538E75B08E7}" destId="{E7E45B2C-1033-47FF-A921-2A6DB16C5AEB}" srcOrd="0" destOrd="0" presId="urn:microsoft.com/office/officeart/2005/8/layout/radial5"/>
    <dgm:cxn modelId="{620C6A8B-AA7D-4250-ABE4-16C8925E3C7F}" type="presParOf" srcId="{5EA515CB-48F8-41BD-A9A6-3EC7051E334F}" destId="{D0FCC62B-2100-4B87-9AEF-AD7C39903BD6}" srcOrd="10" destOrd="0" presId="urn:microsoft.com/office/officeart/2005/8/layout/radial5"/>
    <dgm:cxn modelId="{F556F984-F443-4661-8BC8-82F0B40819E4}" type="presParOf" srcId="{5EA515CB-48F8-41BD-A9A6-3EC7051E334F}" destId="{02A725A3-CF08-4051-9853-8F860D52EEBE}" srcOrd="11" destOrd="0" presId="urn:microsoft.com/office/officeart/2005/8/layout/radial5"/>
    <dgm:cxn modelId="{0A6A13D7-E0B6-49D3-8C2A-BDA05B8D95F2}" type="presParOf" srcId="{02A725A3-CF08-4051-9853-8F860D52EEBE}" destId="{53A52088-FDD8-488C-B971-C33FD1D96029}" srcOrd="0" destOrd="0" presId="urn:microsoft.com/office/officeart/2005/8/layout/radial5"/>
    <dgm:cxn modelId="{610B288A-B332-4B08-B84C-FAA5864B1328}" type="presParOf" srcId="{5EA515CB-48F8-41BD-A9A6-3EC7051E334F}" destId="{CC9C70D9-FB88-42E4-98FA-7906DFC90145}" srcOrd="12" destOrd="0" presId="urn:microsoft.com/office/officeart/2005/8/layout/radial5"/>
    <dgm:cxn modelId="{E998CCAC-BF35-41DD-9046-4DDE292C584C}" type="presParOf" srcId="{5EA515CB-48F8-41BD-A9A6-3EC7051E334F}" destId="{44ABA61E-E05B-41E0-8083-2D34C67596EF}" srcOrd="13" destOrd="0" presId="urn:microsoft.com/office/officeart/2005/8/layout/radial5"/>
    <dgm:cxn modelId="{F6DA2A3C-BFFB-443A-AFDD-49433D322D51}" type="presParOf" srcId="{44ABA61E-E05B-41E0-8083-2D34C67596EF}" destId="{0C68C654-2A4E-4826-BCB2-0C82B05EFB6F}" srcOrd="0" destOrd="0" presId="urn:microsoft.com/office/officeart/2005/8/layout/radial5"/>
    <dgm:cxn modelId="{60A42ADF-C746-4922-BFA9-62ED14A5C3B5}" type="presParOf" srcId="{5EA515CB-48F8-41BD-A9A6-3EC7051E334F}" destId="{B9CEBAB8-7B2E-41E2-91CF-96BF6BE49016}" srcOrd="14" destOrd="0" presId="urn:microsoft.com/office/officeart/2005/8/layout/radial5"/>
    <dgm:cxn modelId="{F5FB3CD2-0ECA-44A0-84D2-17C2573114AF}" type="presParOf" srcId="{5EA515CB-48F8-41BD-A9A6-3EC7051E334F}" destId="{4A698709-BA2D-4C83-84BD-E94B92113565}" srcOrd="15" destOrd="0" presId="urn:microsoft.com/office/officeart/2005/8/layout/radial5"/>
    <dgm:cxn modelId="{A4C7BCFF-A852-4147-9453-BF9858243380}" type="presParOf" srcId="{4A698709-BA2D-4C83-84BD-E94B92113565}" destId="{577F6DC9-19F0-42ED-A945-FA3347A9B33D}" srcOrd="0" destOrd="0" presId="urn:microsoft.com/office/officeart/2005/8/layout/radial5"/>
    <dgm:cxn modelId="{E43FD650-F818-445B-A8FB-F378F3F297BA}" type="presParOf" srcId="{5EA515CB-48F8-41BD-A9A6-3EC7051E334F}" destId="{46314A29-48BD-4A6F-8B1B-822B84D0E05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55847-B726-4D6D-B080-3B709713EC7C}">
      <dsp:nvSpPr>
        <dsp:cNvPr id="0" name=""/>
        <dsp:cNvSpPr/>
      </dsp:nvSpPr>
      <dsp:spPr>
        <a:xfrm>
          <a:off x="3375193" y="2465653"/>
          <a:ext cx="2233751" cy="1692177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Содержание работы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 детьми</a:t>
          </a:r>
          <a:endParaRPr lang="ru-RU" sz="2000" kern="1200" dirty="0"/>
        </a:p>
      </dsp:txBody>
      <dsp:txXfrm>
        <a:off x="3683058" y="2721203"/>
        <a:ext cx="1459177" cy="1102657"/>
      </dsp:txXfrm>
    </dsp:sp>
    <dsp:sp modelId="{D188B95F-A58F-4303-8800-70A1D8E82679}">
      <dsp:nvSpPr>
        <dsp:cNvPr id="0" name=""/>
        <dsp:cNvSpPr/>
      </dsp:nvSpPr>
      <dsp:spPr>
        <a:xfrm rot="16230523">
          <a:off x="4092966" y="1852820"/>
          <a:ext cx="819243" cy="548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174511" y="2044793"/>
        <a:ext cx="654692" cy="329102"/>
      </dsp:txXfrm>
    </dsp:sp>
    <dsp:sp modelId="{97FD0291-797A-42D7-B044-7BFAD478C9EC}">
      <dsp:nvSpPr>
        <dsp:cNvPr id="0" name=""/>
        <dsp:cNvSpPr/>
      </dsp:nvSpPr>
      <dsp:spPr>
        <a:xfrm>
          <a:off x="3160224" y="-3425"/>
          <a:ext cx="2706836" cy="1770969"/>
        </a:xfrm>
        <a:prstGeom prst="star7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народных и стилизованных песен</a:t>
          </a:r>
          <a:endParaRPr lang="ru-RU" sz="1400" kern="1200" dirty="0"/>
        </a:p>
      </dsp:txBody>
      <dsp:txXfrm>
        <a:off x="3762552" y="347339"/>
        <a:ext cx="1502180" cy="982817"/>
      </dsp:txXfrm>
    </dsp:sp>
    <dsp:sp modelId="{885AB24B-3A50-4FC6-9194-78296530B683}">
      <dsp:nvSpPr>
        <dsp:cNvPr id="0" name=""/>
        <dsp:cNvSpPr/>
      </dsp:nvSpPr>
      <dsp:spPr>
        <a:xfrm rot="19436525">
          <a:off x="5471515" y="2059902"/>
          <a:ext cx="726460" cy="548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87277" y="2218031"/>
        <a:ext cx="561909" cy="329102"/>
      </dsp:txXfrm>
    </dsp:sp>
    <dsp:sp modelId="{0C45D15B-B7AE-4710-B3EE-93DE675242B6}">
      <dsp:nvSpPr>
        <dsp:cNvPr id="0" name=""/>
        <dsp:cNvSpPr/>
      </dsp:nvSpPr>
      <dsp:spPr>
        <a:xfrm>
          <a:off x="6076521" y="245602"/>
          <a:ext cx="2509650" cy="1997789"/>
        </a:xfrm>
        <a:prstGeom prst="star7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Знакомство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 устным народным творчеством</a:t>
          </a:r>
          <a:endParaRPr lang="ru-RU" sz="1400" b="1" kern="1200" dirty="0"/>
        </a:p>
      </dsp:txBody>
      <dsp:txXfrm>
        <a:off x="6634971" y="641291"/>
        <a:ext cx="1392750" cy="1108693"/>
      </dsp:txXfrm>
    </dsp:sp>
    <dsp:sp modelId="{5DB44081-B254-4B2D-8C57-F561FB543987}">
      <dsp:nvSpPr>
        <dsp:cNvPr id="0" name=""/>
        <dsp:cNvSpPr/>
      </dsp:nvSpPr>
      <dsp:spPr>
        <a:xfrm rot="21549773">
          <a:off x="5764474" y="3026717"/>
          <a:ext cx="604829" cy="444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764481" y="3116651"/>
        <a:ext cx="471391" cy="266875"/>
      </dsp:txXfrm>
    </dsp:sp>
    <dsp:sp modelId="{FC589121-F521-4237-9FB9-52B77E99E32F}">
      <dsp:nvSpPr>
        <dsp:cNvPr id="0" name=""/>
        <dsp:cNvSpPr/>
      </dsp:nvSpPr>
      <dsp:spPr>
        <a:xfrm>
          <a:off x="6319240" y="2252067"/>
          <a:ext cx="2552569" cy="2028657"/>
        </a:xfrm>
        <a:prstGeom prst="star7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Знакомство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 песенно-танцевальными народными формами</a:t>
          </a:r>
          <a:endParaRPr lang="ru-RU" sz="1400" kern="1200" dirty="0" smtClean="0"/>
        </a:p>
      </dsp:txBody>
      <dsp:txXfrm>
        <a:off x="6887241" y="2653870"/>
        <a:ext cx="1416567" cy="1125823"/>
      </dsp:txXfrm>
    </dsp:sp>
    <dsp:sp modelId="{7EB4B45F-CA82-4874-A01A-312A9E360F0A}">
      <dsp:nvSpPr>
        <dsp:cNvPr id="0" name=""/>
        <dsp:cNvSpPr/>
      </dsp:nvSpPr>
      <dsp:spPr>
        <a:xfrm rot="2255889">
          <a:off x="5420199" y="4000059"/>
          <a:ext cx="643754" cy="548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37287" y="4059562"/>
        <a:ext cx="479203" cy="329102"/>
      </dsp:txXfrm>
    </dsp:sp>
    <dsp:sp modelId="{CAB336A3-DF0E-49B9-83E3-A5B4CA4D0AAE}">
      <dsp:nvSpPr>
        <dsp:cNvPr id="0" name=""/>
        <dsp:cNvSpPr/>
      </dsp:nvSpPr>
      <dsp:spPr>
        <a:xfrm>
          <a:off x="5756546" y="4397244"/>
          <a:ext cx="2907419" cy="2015284"/>
        </a:xfrm>
        <a:prstGeom prst="star7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Включение фольклорного материала в развлечения, самостоятельную деятельность</a:t>
          </a:r>
          <a:endParaRPr lang="ru-RU" sz="1400" b="1" kern="1200" dirty="0"/>
        </a:p>
      </dsp:txBody>
      <dsp:txXfrm>
        <a:off x="6403508" y="4796398"/>
        <a:ext cx="1613495" cy="1118402"/>
      </dsp:txXfrm>
    </dsp:sp>
    <dsp:sp modelId="{28ED591A-864B-45F9-A84B-B538E75B08E7}">
      <dsp:nvSpPr>
        <dsp:cNvPr id="0" name=""/>
        <dsp:cNvSpPr/>
      </dsp:nvSpPr>
      <dsp:spPr>
        <a:xfrm rot="5329845">
          <a:off x="4263514" y="4253267"/>
          <a:ext cx="560281" cy="499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36928" y="4278264"/>
        <a:ext cx="410395" cy="299773"/>
      </dsp:txXfrm>
    </dsp:sp>
    <dsp:sp modelId="{D0FCC62B-2100-4B87-9AEF-AD7C39903BD6}">
      <dsp:nvSpPr>
        <dsp:cNvPr id="0" name=""/>
        <dsp:cNvSpPr/>
      </dsp:nvSpPr>
      <dsp:spPr>
        <a:xfrm>
          <a:off x="3500245" y="4894361"/>
          <a:ext cx="2080374" cy="1573943"/>
        </a:xfrm>
        <a:prstGeom prst="star7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Погружение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 быт</a:t>
          </a:r>
        </a:p>
      </dsp:txBody>
      <dsp:txXfrm>
        <a:off x="3963172" y="5206102"/>
        <a:ext cx="1154520" cy="873475"/>
      </dsp:txXfrm>
    </dsp:sp>
    <dsp:sp modelId="{02A725A3-CF08-4051-9853-8F860D52EEBE}">
      <dsp:nvSpPr>
        <dsp:cNvPr id="0" name=""/>
        <dsp:cNvSpPr/>
      </dsp:nvSpPr>
      <dsp:spPr>
        <a:xfrm rot="8663549">
          <a:off x="2884878" y="3959453"/>
          <a:ext cx="639522" cy="548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034045" y="4021251"/>
        <a:ext cx="474971" cy="329102"/>
      </dsp:txXfrm>
    </dsp:sp>
    <dsp:sp modelId="{CC9C70D9-FB88-42E4-98FA-7906DFC90145}">
      <dsp:nvSpPr>
        <dsp:cNvPr id="0" name=""/>
        <dsp:cNvSpPr/>
      </dsp:nvSpPr>
      <dsp:spPr>
        <a:xfrm>
          <a:off x="104349" y="4321420"/>
          <a:ext cx="3088881" cy="2052947"/>
        </a:xfrm>
        <a:prstGeom prst="star7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Знакомство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 русскими народными музыкальными инструментами</a:t>
          </a:r>
          <a:endParaRPr lang="ru-RU" sz="1400" b="1" kern="1200" dirty="0"/>
        </a:p>
      </dsp:txBody>
      <dsp:txXfrm>
        <a:off x="791691" y="4728034"/>
        <a:ext cx="1714197" cy="1139303"/>
      </dsp:txXfrm>
    </dsp:sp>
    <dsp:sp modelId="{44ABA61E-E05B-41E0-8083-2D34C67596EF}">
      <dsp:nvSpPr>
        <dsp:cNvPr id="0" name=""/>
        <dsp:cNvSpPr/>
      </dsp:nvSpPr>
      <dsp:spPr>
        <a:xfrm rot="10806225">
          <a:off x="2740433" y="2964291"/>
          <a:ext cx="514751" cy="455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877221" y="3055607"/>
        <a:ext cx="377963" cy="273576"/>
      </dsp:txXfrm>
    </dsp:sp>
    <dsp:sp modelId="{B9CEBAB8-7B2E-41E2-91CF-96BF6BE49016}">
      <dsp:nvSpPr>
        <dsp:cNvPr id="0" name=""/>
        <dsp:cNvSpPr/>
      </dsp:nvSpPr>
      <dsp:spPr>
        <a:xfrm>
          <a:off x="130798" y="2323989"/>
          <a:ext cx="2499051" cy="1964235"/>
        </a:xfrm>
        <a:prstGeom prst="star7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Занятия познавательного цикла</a:t>
          </a:r>
          <a:endParaRPr lang="ru-RU" sz="1400" b="1" kern="1200" dirty="0"/>
        </a:p>
      </dsp:txBody>
      <dsp:txXfrm>
        <a:off x="686890" y="2713032"/>
        <a:ext cx="1386867" cy="1090072"/>
      </dsp:txXfrm>
    </dsp:sp>
    <dsp:sp modelId="{4A698709-BA2D-4C83-84BD-E94B92113565}">
      <dsp:nvSpPr>
        <dsp:cNvPr id="0" name=""/>
        <dsp:cNvSpPr/>
      </dsp:nvSpPr>
      <dsp:spPr>
        <a:xfrm rot="12985033">
          <a:off x="2757178" y="2036482"/>
          <a:ext cx="756024" cy="548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905662" y="2195027"/>
        <a:ext cx="591473" cy="329102"/>
      </dsp:txXfrm>
    </dsp:sp>
    <dsp:sp modelId="{46314A29-48BD-4A6F-8B1B-822B84D0E052}">
      <dsp:nvSpPr>
        <dsp:cNvPr id="0" name=""/>
        <dsp:cNvSpPr/>
      </dsp:nvSpPr>
      <dsp:spPr>
        <a:xfrm>
          <a:off x="392899" y="214003"/>
          <a:ext cx="2481236" cy="1977810"/>
        </a:xfrm>
        <a:prstGeom prst="star7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Знакомство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 русскими народными играми</a:t>
          </a:r>
          <a:endParaRPr lang="ru-RU" sz="1400" kern="1200" dirty="0"/>
        </a:p>
      </dsp:txBody>
      <dsp:txXfrm>
        <a:off x="945027" y="605735"/>
        <a:ext cx="1376980" cy="109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03FE69-DF00-4425-91F0-C8618337878E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69C13-E10F-4C1A-827C-1C7EEE9E6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139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952CA-954B-4F9F-B1A9-D1F09761DF1C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ADBC7-44A9-413F-9BFB-61B6A1E7D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978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7959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409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2265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0024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732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0011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09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5" r:id="rId2"/>
    <p:sldLayoutId id="2147484126" r:id="rId3"/>
    <p:sldLayoutId id="2147484127" r:id="rId4"/>
    <p:sldLayoutId id="2147484128" r:id="rId5"/>
    <p:sldLayoutId id="2147484129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9067" y="980728"/>
            <a:ext cx="8784530" cy="828067"/>
          </a:xfrm>
        </p:spPr>
        <p:txBody>
          <a:bodyPr/>
          <a:lstStyle/>
          <a:p>
            <a:pPr>
              <a:defRPr/>
            </a:pPr>
            <a:r>
              <a:rPr lang="ru-RU" alt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alt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alt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alt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«Калейдоскоп»</a:t>
            </a:r>
            <a: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 smtClean="0">
              <a:solidFill>
                <a:schemeClr val="accent4">
                  <a:lumMod val="50000"/>
                </a:schemeClr>
              </a:solidFill>
              <a:latin typeface="Matreshka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553520" y="2201136"/>
            <a:ext cx="8064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Патриотическое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воспитание дошкольников через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приобщение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 фольклорному творчеству»</a:t>
            </a:r>
            <a:endParaRPr lang="ru-RU" alt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67944" y="4041068"/>
            <a:ext cx="4752528" cy="8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0" b="0" kern="120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музыкальный руководитель 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 </a:t>
            </a:r>
          </a:p>
          <a:p>
            <a:pPr>
              <a:defRPr/>
            </a:pPr>
            <a:r>
              <a:rPr lang="ru-RU" altLang="ru-RU" sz="18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Рычагова</a:t>
            </a:r>
            <a:r>
              <a:rPr lang="ru-RU" altLang="ru-RU" sz="1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alt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.С.</a:t>
            </a:r>
            <a:endParaRPr lang="ru-RU" altLang="ru-RU" sz="1600" b="1" dirty="0" smtClean="0">
              <a:solidFill>
                <a:srgbClr val="002060"/>
              </a:solidFill>
              <a:latin typeface="Matreshka"/>
              <a:cs typeface="Times New Roman" pitchFamily="18" charset="0"/>
            </a:endParaRPr>
          </a:p>
        </p:txBody>
      </p:sp>
      <p:pic>
        <p:nvPicPr>
          <p:cNvPr id="5" name="Picture 9" descr="C:\Users\Света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47584"/>
            <a:ext cx="3160015" cy="3160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95" y="872716"/>
            <a:ext cx="90725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«Никто не может считаться сыном своего народа, если он не проникнется теми основными чувствами, какими живет народная душа» </a:t>
            </a:r>
            <a:endParaRPr lang="ru-RU" sz="2000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Зеньковский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илософ, педагог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997" y="2096852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Патриотическое воспитание - процесс взаимодействия воспитателей и воспитанников, направленный на развитие патриотических чувств, формирование патриотических убеждений и устойчивых норм патриотического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997" y="4005064"/>
            <a:ext cx="815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патриотического воспитания является воспитание убежденного патриота, любящего свою Родину,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преданного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Отечеству, готового служить ему своим трудом и защищать его интересы </a:t>
            </a:r>
          </a:p>
        </p:txBody>
      </p:sp>
    </p:spTree>
    <p:extLst>
      <p:ext uri="{BB962C8B-B14F-4D97-AF65-F5344CB8AC3E}">
        <p14:creationId xmlns:p14="http://schemas.microsoft.com/office/powerpoint/2010/main" xmlns="" val="39448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00708"/>
            <a:ext cx="8209420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 способствует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в ребенке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патриотических чувств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качеств, таких как любовь к Родине, народу, обычаям и традициям своего края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прививает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любовь к родной природе, к растительному и животному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миру.</a:t>
            </a: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852936"/>
            <a:ext cx="5436604" cy="329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1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0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96272010"/>
              </p:ext>
            </p:extLst>
          </p:nvPr>
        </p:nvGraphicFramePr>
        <p:xfrm>
          <a:off x="107504" y="296652"/>
          <a:ext cx="9036496" cy="644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743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889" y="567388"/>
            <a:ext cx="7772400" cy="100811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772816"/>
            <a:ext cx="2160240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06917" y="4594389"/>
            <a:ext cx="3096344" cy="1944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1520" y="3573016"/>
            <a:ext cx="2232248" cy="13681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9512" y="5229200"/>
            <a:ext cx="2232248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28692" y="5224324"/>
            <a:ext cx="2357454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21824" y="3412435"/>
            <a:ext cx="2448272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22784" y="1656001"/>
            <a:ext cx="2357454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3852" y="203006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i="1" dirty="0" smtClean="0"/>
              <a:t>Воспитывают гордость за свой</a:t>
            </a:r>
          </a:p>
          <a:p>
            <a:r>
              <a:rPr lang="ru-RU" i="1" dirty="0" smtClean="0"/>
              <a:t>         народ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73006" y="3549206"/>
            <a:ext cx="2376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/>
              <a:t>Формируют </a:t>
            </a:r>
            <a:endParaRPr lang="en-US" sz="1600" i="1" dirty="0" smtClean="0"/>
          </a:p>
          <a:p>
            <a:r>
              <a:rPr lang="en-US" sz="1600" i="1" dirty="0" smtClean="0"/>
              <a:t>     </a:t>
            </a:r>
            <a:r>
              <a:rPr lang="ru-RU" sz="1600" i="1" dirty="0" smtClean="0"/>
              <a:t> нравственное</a:t>
            </a:r>
            <a:endParaRPr lang="en-US" sz="1600" i="1" dirty="0" smtClean="0"/>
          </a:p>
          <a:p>
            <a:r>
              <a:rPr lang="en-US" sz="1600" i="1" dirty="0" smtClean="0"/>
              <a:t>   </a:t>
            </a:r>
            <a:r>
              <a:rPr lang="ru-RU" sz="1600" i="1" dirty="0" smtClean="0"/>
              <a:t> поведение детей</a:t>
            </a:r>
          </a:p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44965" y="561547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Обогащают новыми</a:t>
            </a:r>
            <a:endParaRPr lang="en-US" sz="1600" i="1" dirty="0" smtClean="0"/>
          </a:p>
          <a:p>
            <a:r>
              <a:rPr lang="ru-RU" sz="1600" i="1" dirty="0" smtClean="0"/>
              <a:t> </a:t>
            </a:r>
            <a:r>
              <a:rPr lang="en-US" sz="1600" i="1" dirty="0" smtClean="0"/>
              <a:t>   </a:t>
            </a:r>
            <a:r>
              <a:rPr lang="ru-RU" sz="1600" i="1" dirty="0" smtClean="0"/>
              <a:t>впечатлениями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511" y="4564987"/>
            <a:ext cx="33123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1600" i="1" dirty="0" smtClean="0"/>
              <a:t>Способствуют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</a:t>
            </a:r>
            <a:r>
              <a:rPr lang="ru-RU" sz="1600" i="1" dirty="0" smtClean="0"/>
              <a:t>формированию 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 </a:t>
            </a:r>
            <a:r>
              <a:rPr lang="ru-RU" sz="1600" i="1" dirty="0" smtClean="0"/>
              <a:t>патриотических качеств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     </a:t>
            </a:r>
            <a:r>
              <a:rPr lang="ru-RU" sz="1600" i="1" dirty="0" smtClean="0"/>
              <a:t>личности и основ 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     </a:t>
            </a:r>
            <a:r>
              <a:rPr lang="ru-RU" sz="1600" i="1" dirty="0" smtClean="0"/>
              <a:t>музыкальной культуры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8329" y="5163198"/>
            <a:ext cx="21602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/>
              <a:t>Закрепляют 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</a:t>
            </a:r>
            <a:r>
              <a:rPr lang="ru-RU" sz="1600" i="1" dirty="0" smtClean="0"/>
              <a:t>знания,        развивают речь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65463" y="3655660"/>
            <a:ext cx="2339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i="1" dirty="0" smtClean="0"/>
              <a:t>Поддерживают </a:t>
            </a:r>
            <a:endParaRPr lang="en-US" sz="1600" i="1" dirty="0" smtClean="0"/>
          </a:p>
          <a:p>
            <a:r>
              <a:rPr lang="en-US" sz="1600" i="1" dirty="0" smtClean="0"/>
              <a:t>  </a:t>
            </a:r>
            <a:r>
              <a:rPr lang="ru-RU" sz="1600" i="1" dirty="0" smtClean="0"/>
              <a:t>интерес к истории</a:t>
            </a:r>
            <a:endParaRPr lang="en-US" sz="1600" i="1" dirty="0" smtClean="0"/>
          </a:p>
          <a:p>
            <a:r>
              <a:rPr lang="en-US" sz="1600" i="1" dirty="0" smtClean="0"/>
              <a:t>      </a:t>
            </a:r>
            <a:r>
              <a:rPr lang="ru-RU" sz="1600" i="1" dirty="0" smtClean="0"/>
              <a:t>  и культуре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880103" y="1867089"/>
            <a:ext cx="2000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        Духовно</a:t>
            </a:r>
          </a:p>
          <a:p>
            <a:r>
              <a:rPr lang="ru-RU" sz="1600" i="1" dirty="0" smtClean="0"/>
              <a:t>    обогащают</a:t>
            </a:r>
          </a:p>
          <a:p>
            <a:r>
              <a:rPr lang="ru-RU" sz="1600" i="1" dirty="0" smtClean="0"/>
              <a:t>        ребенка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56" y="1695662"/>
            <a:ext cx="3753432" cy="264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8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30778" y="525761"/>
            <a:ext cx="6228184" cy="45719"/>
          </a:xfrm>
        </p:spPr>
        <p:txBody>
          <a:bodyPr>
            <a:noAutofit/>
          </a:bodyPr>
          <a:lstStyle/>
          <a:p>
            <a:endParaRPr lang="ru-RU" dirty="0"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571480"/>
            <a:ext cx="851469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приобщая детей к музыкальному наследию своего народа, мы воспитываем в них чувство патриотизма, а оно неотделимо от воспитания чувства национальной гордости, любви к Родине,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родному краю.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644" y="3212976"/>
            <a:ext cx="4068452" cy="320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68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287524" y="2312876"/>
            <a:ext cx="9144000" cy="1150937"/>
          </a:xfrm>
        </p:spPr>
        <p:txBody>
          <a:bodyPr/>
          <a:lstStyle/>
          <a:p>
            <a:r>
              <a:rPr lang="ru-RU" altLang="ru-RU" sz="4800" i="1" dirty="0" smtClean="0">
                <a:latin typeface="Arial Narrow" pitchFamily="34" charset="0"/>
              </a:rPr>
              <a:t>Спасибо за внимание!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971550" y="549275"/>
            <a:ext cx="7272338" cy="4967288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279</Words>
  <Application>Microsoft Office PowerPoint</Application>
  <PresentationFormat>Экран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Муниципальное бюджетное дошкольное образовательное учреждение  Детский сад «Калейдоскоп»  </vt:lpstr>
      <vt:lpstr>Слайд 2</vt:lpstr>
      <vt:lpstr>Слайд 3</vt:lpstr>
      <vt:lpstr>Слайд 4</vt:lpstr>
      <vt:lpstr>Слайд 5</vt:lpstr>
      <vt:lpstr>Народные праздники</vt:lpstr>
      <vt:lpstr>Слайд 7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Lenovo</cp:lastModifiedBy>
  <cp:revision>472</cp:revision>
  <dcterms:created xsi:type="dcterms:W3CDTF">2011-07-06T07:21:00Z</dcterms:created>
  <dcterms:modified xsi:type="dcterms:W3CDTF">2023-10-13T10:20:28Z</dcterms:modified>
</cp:coreProperties>
</file>